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03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5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83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1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1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8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1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6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91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0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05E4167-E168-48E3-BCA2-02047A597629}"/>
              </a:ext>
            </a:extLst>
          </p:cNvPr>
          <p:cNvSpPr txBox="1"/>
          <p:nvPr/>
        </p:nvSpPr>
        <p:spPr>
          <a:xfrm>
            <a:off x="797889" y="398099"/>
            <a:ext cx="318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805DAD-30E7-4FE7-A5CC-F82F66754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889" y="870705"/>
            <a:ext cx="7479845" cy="3051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912290-E7C5-4D23-AA9A-0CC039B6E41D}"/>
              </a:ext>
            </a:extLst>
          </p:cNvPr>
          <p:cNvSpPr txBox="1"/>
          <p:nvPr/>
        </p:nvSpPr>
        <p:spPr>
          <a:xfrm>
            <a:off x="832078" y="4050163"/>
            <a:ext cx="7479844" cy="772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S1. Patient Disposition throughout the Phase 1 study with Pelabresib.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PK and PD populations included the same number of participants as the Safety population. AE=adverse event; DLT=dose limiting toxicity; PK=pharmacokinetic; PD=pharmacodynamic.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94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50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Cody Nichols</dc:creator>
  <cp:lastModifiedBy>Cody Nichols</cp:lastModifiedBy>
  <cp:revision>7</cp:revision>
  <dcterms:created xsi:type="dcterms:W3CDTF">2022-01-07T19:09:15Z</dcterms:created>
  <dcterms:modified xsi:type="dcterms:W3CDTF">2022-05-16T15:13:30Z</dcterms:modified>
</cp:coreProperties>
</file>