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5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003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52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883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217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212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28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115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8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66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62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591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2D15C-9B94-4281-9B7B-236A059B5181}" type="datetimeFigureOut">
              <a:rPr lang="en-US" smtClean="0"/>
              <a:t>5/16/2022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4010E-A075-4A8E-9215-F130BF6E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406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F61FF6A-C129-43D7-9EB1-E93E8B4FBE52}"/>
              </a:ext>
            </a:extLst>
          </p:cNvPr>
          <p:cNvSpPr txBox="1"/>
          <p:nvPr/>
        </p:nvSpPr>
        <p:spPr>
          <a:xfrm>
            <a:off x="797889" y="398099"/>
            <a:ext cx="3180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B2880B-DE2F-492E-AB15-7915B349F9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889" y="793067"/>
            <a:ext cx="7416568" cy="27308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DF163FE-AB6E-417A-AFA3-4AFE3DFA58C5}"/>
              </a:ext>
            </a:extLst>
          </p:cNvPr>
          <p:cNvSpPr txBox="1"/>
          <p:nvPr/>
        </p:nvSpPr>
        <p:spPr>
          <a:xfrm>
            <a:off x="722435" y="3739551"/>
            <a:ext cx="7699129" cy="21555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S2. Complete Response Achieved After Six Treatment Cycles.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significant reduction of SUV uptake at Cycle 2 is an early predictor of response as this patient achieves a CR at the Cycle 6. Non-target lesions in the lungs (indicated by arrows) show progressive decrease with a CR by Cycle 6. SD was assessed using the 2007 Revised Response Criteria for Malignant Lymphoma (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Cheson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2007). PR or PMR by EORTC and Lugano 2014 criteria, respectively. Interpretation of FDG-PET imaging data followed the 5-point Deauville criteria (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Meignan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2009). CR=complete response; EORTC=European 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Organisation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Research and Treatment of Cancer; FDG-PET= fluorodeoxyglucose-positron emission tomography; MAX=maximum; PMR=partial metabolic response; PR=partial response; SD=stable disease; SUV=standardized uptake value.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3106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152</Words>
  <Application>Microsoft Office PowerPoint</Application>
  <PresentationFormat>Letter Paper (8.5x11 in)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Cody Nichols</dc:creator>
  <cp:lastModifiedBy>Cody Nichols</cp:lastModifiedBy>
  <cp:revision>7</cp:revision>
  <dcterms:created xsi:type="dcterms:W3CDTF">2022-01-07T19:09:15Z</dcterms:created>
  <dcterms:modified xsi:type="dcterms:W3CDTF">2022-05-16T15:14:04Z</dcterms:modified>
</cp:coreProperties>
</file>