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9144000" cy="6858000" type="screen4x3"/>
  <p:notesSz cx="7315200" cy="96012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5971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527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905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582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589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97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736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1693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627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3320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729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B41FF-6C2C-BE47-9080-3A193DAB8718}" type="datetimeFigureOut">
              <a:rPr lang="es-ES" smtClean="0"/>
              <a:t>24/02/2023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E3D0E-60ED-AD4B-98C0-20D650A250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688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885" y="1349119"/>
            <a:ext cx="5396230" cy="43249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/>
          <p:cNvSpPr txBox="1"/>
          <p:nvPr/>
        </p:nvSpPr>
        <p:spPr>
          <a:xfrm>
            <a:off x="4061567" y="3142280"/>
            <a:ext cx="104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 = 0.169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689700" y="459846"/>
            <a:ext cx="7786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err="1" smtClean="0">
                <a:latin typeface="Arial"/>
                <a:cs typeface="Arial"/>
              </a:rPr>
              <a:t>Supplementary</a:t>
            </a:r>
            <a:r>
              <a:rPr lang="es-ES" sz="1600" b="1" dirty="0" smtClean="0">
                <a:latin typeface="Arial"/>
                <a:cs typeface="Arial"/>
              </a:rPr>
              <a:t> material</a:t>
            </a:r>
            <a:r>
              <a:rPr lang="es-ES" sz="1600" b="1" dirty="0">
                <a:latin typeface="Arial"/>
                <a:cs typeface="Arial"/>
              </a:rPr>
              <a:t>:</a:t>
            </a:r>
            <a:r>
              <a:rPr lang="es-ES" sz="1600" b="1" dirty="0" smtClean="0">
                <a:latin typeface="Arial"/>
                <a:cs typeface="Arial"/>
              </a:rPr>
              <a:t> Kaplan </a:t>
            </a:r>
            <a:r>
              <a:rPr lang="es-ES" sz="1600" b="1" dirty="0" err="1" smtClean="0">
                <a:latin typeface="Arial"/>
                <a:cs typeface="Arial"/>
              </a:rPr>
              <a:t>Meier</a:t>
            </a:r>
            <a:r>
              <a:rPr lang="es-ES" sz="1600" b="1" dirty="0" smtClean="0">
                <a:latin typeface="Arial"/>
                <a:cs typeface="Arial"/>
              </a:rPr>
              <a:t> </a:t>
            </a:r>
            <a:r>
              <a:rPr lang="es-ES" sz="1600" b="1" dirty="0" err="1" smtClean="0">
                <a:latin typeface="Arial"/>
                <a:cs typeface="Arial"/>
              </a:rPr>
              <a:t>survival</a:t>
            </a:r>
            <a:r>
              <a:rPr lang="es-ES" sz="1600" b="1" dirty="0" smtClean="0">
                <a:latin typeface="Arial"/>
                <a:cs typeface="Arial"/>
              </a:rPr>
              <a:t>  curve </a:t>
            </a:r>
            <a:r>
              <a:rPr lang="es-ES" sz="1600" b="1" dirty="0" err="1" smtClean="0">
                <a:latin typeface="Arial"/>
                <a:cs typeface="Arial"/>
              </a:rPr>
              <a:t>regarding</a:t>
            </a:r>
            <a:r>
              <a:rPr lang="es-ES" sz="1600" b="1" dirty="0" smtClean="0">
                <a:latin typeface="Arial"/>
                <a:cs typeface="Arial"/>
              </a:rPr>
              <a:t> HDL cuartiles</a:t>
            </a:r>
            <a:endParaRPr lang="es-E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00559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5830</TotalTime>
  <Words>13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SANDRA</dc:creator>
  <cp:lastModifiedBy>Sivarams B</cp:lastModifiedBy>
  <cp:revision>41</cp:revision>
  <cp:lastPrinted>2023-02-24T06:31:57Z</cp:lastPrinted>
  <dcterms:created xsi:type="dcterms:W3CDTF">2020-11-08T19:52:06Z</dcterms:created>
  <dcterms:modified xsi:type="dcterms:W3CDTF">2023-02-24T06:32:22Z</dcterms:modified>
</cp:coreProperties>
</file>