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9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43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5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4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7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0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0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1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8C14F-8404-4F0D-92D5-DE85CCFECDBB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68624-284E-4C2A-9220-25114B0D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0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B009E5F5-99CF-4BCE-8C3E-04F5AD22C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8906AB5-BE81-4520-842D-9C651F099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0611E9-6C64-4182-B370-760FB3725952}"/>
              </a:ext>
            </a:extLst>
          </p:cNvPr>
          <p:cNvSpPr txBox="1">
            <a:spLocks/>
          </p:cNvSpPr>
          <p:nvPr/>
        </p:nvSpPr>
        <p:spPr>
          <a:xfrm>
            <a:off x="216763" y="225455"/>
            <a:ext cx="11485710" cy="466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2: Kaplan-Meier estimates for overall survival in patients who received both targeted agents in sequence (Sunitinib followed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Dasatinib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Dasatinib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followed by Sunitinib)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F7B69AB-AB74-427C-B357-75DCBD2397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2" t="9317" r="46717" b="25944"/>
          <a:stretch/>
        </p:blipFill>
        <p:spPr>
          <a:xfrm>
            <a:off x="1450109" y="807052"/>
            <a:ext cx="8192655" cy="58008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27E5419-CBA2-4946-993E-4FA3F1FA78DD}"/>
              </a:ext>
            </a:extLst>
          </p:cNvPr>
          <p:cNvSpPr txBox="1"/>
          <p:nvPr/>
        </p:nvSpPr>
        <p:spPr>
          <a:xfrm>
            <a:off x="644471" y="5942632"/>
            <a:ext cx="1611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Sunitinib- </a:t>
            </a:r>
            <a:r>
              <a:rPr lang="en-US" sz="1400" dirty="0" err="1"/>
              <a:t>Dasatinib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152361C-45EA-4668-8ECA-645AA53E322C}"/>
              </a:ext>
            </a:extLst>
          </p:cNvPr>
          <p:cNvSpPr txBox="1"/>
          <p:nvPr/>
        </p:nvSpPr>
        <p:spPr>
          <a:xfrm>
            <a:off x="644471" y="6324768"/>
            <a:ext cx="1611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Dasatinib</a:t>
            </a:r>
            <a:r>
              <a:rPr lang="en-US" sz="1400" dirty="0"/>
              <a:t>- Sunitinib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C692F20-9F8A-49C1-8B90-B740E0FEBE2A}"/>
              </a:ext>
            </a:extLst>
          </p:cNvPr>
          <p:cNvSpPr txBox="1"/>
          <p:nvPr/>
        </p:nvSpPr>
        <p:spPr>
          <a:xfrm>
            <a:off x="5183046" y="948236"/>
            <a:ext cx="426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Median Overall Survival</a:t>
            </a:r>
          </a:p>
          <a:p>
            <a:r>
              <a:rPr lang="en-US" sz="1200" dirty="0"/>
              <a:t>Sunitinib- </a:t>
            </a:r>
            <a:r>
              <a:rPr lang="en-US" sz="1200" dirty="0" err="1"/>
              <a:t>Dasatinib</a:t>
            </a:r>
            <a:r>
              <a:rPr lang="en-US" sz="1200" dirty="0"/>
              <a:t> (34/39) 36.6 months (95% CI 27.2 – 45.5)</a:t>
            </a:r>
          </a:p>
          <a:p>
            <a:r>
              <a:rPr lang="en-US" sz="1200" dirty="0" err="1"/>
              <a:t>Dasatinib</a:t>
            </a:r>
            <a:r>
              <a:rPr lang="en-US" sz="1200" dirty="0"/>
              <a:t>- Sunitinib  (28/32) 35.0 months (95% CI 26.3 – 45.7)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C4D9282-0211-4316-B65E-61F457A60C71}"/>
              </a:ext>
            </a:extLst>
          </p:cNvPr>
          <p:cNvCxnSpPr>
            <a:cxnSpLocks/>
          </p:cNvCxnSpPr>
          <p:nvPr/>
        </p:nvCxnSpPr>
        <p:spPr>
          <a:xfrm>
            <a:off x="4749308" y="1445530"/>
            <a:ext cx="433737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BDFAAC7-A7A9-4E03-B758-629644967EF2}"/>
              </a:ext>
            </a:extLst>
          </p:cNvPr>
          <p:cNvCxnSpPr/>
          <p:nvPr/>
        </p:nvCxnSpPr>
        <p:spPr>
          <a:xfrm>
            <a:off x="4749308" y="1276753"/>
            <a:ext cx="433737" cy="1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775B8BD-60E6-450C-A265-7A2C019F7695}"/>
              </a:ext>
            </a:extLst>
          </p:cNvPr>
          <p:cNvSpPr txBox="1"/>
          <p:nvPr/>
        </p:nvSpPr>
        <p:spPr>
          <a:xfrm>
            <a:off x="3431015" y="4499304"/>
            <a:ext cx="1991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HR  1.03 (95% CI 0.62 – 1.70)</a:t>
            </a:r>
          </a:p>
        </p:txBody>
      </p:sp>
    </p:spTree>
    <p:extLst>
      <p:ext uri="{BB962C8B-B14F-4D97-AF65-F5344CB8AC3E}">
        <p14:creationId xmlns:p14="http://schemas.microsoft.com/office/powerpoint/2010/main" val="352385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Spetsieris,Nicholas</dc:creator>
  <cp:lastModifiedBy>Spetsieris,Nicholas</cp:lastModifiedBy>
  <cp:revision>1</cp:revision>
  <dcterms:created xsi:type="dcterms:W3CDTF">2019-11-25T21:46:48Z</dcterms:created>
  <dcterms:modified xsi:type="dcterms:W3CDTF">2019-11-25T21:47:12Z</dcterms:modified>
</cp:coreProperties>
</file>