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8406F-0236-88DD-5276-B1D1F40E6F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D89B7A-D690-9012-ABE0-F5C6DD4046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1A88FA8-7445-0614-A884-F940244B4FD2}"/>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A07C11D3-FE9C-43DE-5AEC-8522CF6997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F93C54-FD15-18EE-7EC3-2AF266696096}"/>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3875142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D675-2932-447A-8667-F289877718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D10C08-2801-5601-9AE0-33F148B7C4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6C3A3C-1138-EAE4-70AC-FD3A0DBCD8C8}"/>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4BD6A0B4-8D7B-16E9-4D01-6D15F83A9E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3E9F48-00E6-B22F-6BBD-94F3D8363BAD}"/>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3750444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470CC4-EA7A-BF81-D8E5-37D7B9E637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816899-FFFA-337D-1EA5-9511E3126D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67766E-2092-87BE-9F34-A1B246F13F48}"/>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273CEAF3-6DAA-9B4A-6861-D3030BAF95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8324D9-0C40-E041-9435-803B79C65D76}"/>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2225651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7EF26-8D87-5CF8-1971-8C984047D0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700037-A394-D657-9952-63FFF8DC83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7E3150-A9A4-9CBE-6AA7-8C52070524E6}"/>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49B1641B-39BB-EB3E-14CF-07DCD4046C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2F83F-3561-495B-63D5-D262FE8FAAED}"/>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359188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3A633-2FAC-6029-A4BB-320D37E205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45698CF-59BC-48CC-BACC-310A089754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CCCC30-68E4-04ED-C7CC-C2EB42BBB879}"/>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79DB1A23-FCB2-D59B-B216-72FEE2C1C6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E117A6-8AA0-6629-88A7-52A154C62E63}"/>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1757409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8D601-E0CF-2AD7-61C7-CB102D8E96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EF6D90-4ADB-01BC-5A92-ABACB1DADD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C16DCC-739D-F1E0-9FA0-F4A9154F9E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18117FB-7421-5CFD-0E31-E78162E32BC6}"/>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6" name="Footer Placeholder 5">
            <a:extLst>
              <a:ext uri="{FF2B5EF4-FFF2-40B4-BE49-F238E27FC236}">
                <a16:creationId xmlns:a16="http://schemas.microsoft.com/office/drawing/2014/main" id="{B94BD634-3DE1-9D31-6661-227A5D1AFC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C08DA9-271A-D93E-5DAE-503B8E25D363}"/>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3330118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9FEA-03D6-AF0A-E668-FF44689110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753830-27E7-374E-742C-B3BC73463E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68ACB7-9067-7083-64D9-1911CF304E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91DCDC-8FF8-19C1-5E0C-7D526CC52B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14A015-D059-ECFC-04B7-7E6C332A53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23F585-C325-B1A4-B455-F5FC95835E64}"/>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8" name="Footer Placeholder 7">
            <a:extLst>
              <a:ext uri="{FF2B5EF4-FFF2-40B4-BE49-F238E27FC236}">
                <a16:creationId xmlns:a16="http://schemas.microsoft.com/office/drawing/2014/main" id="{71C4B290-90E5-1B46-DA5B-FD125B52FF8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832E0D-DD57-20AE-E4B1-EECFD59251A5}"/>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3272132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B1CB6-7B4C-2032-8C93-3EBF4B684B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89790E1-4151-197E-CB6D-4976D352E5EF}"/>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4" name="Footer Placeholder 3">
            <a:extLst>
              <a:ext uri="{FF2B5EF4-FFF2-40B4-BE49-F238E27FC236}">
                <a16:creationId xmlns:a16="http://schemas.microsoft.com/office/drawing/2014/main" id="{A10FDF44-9069-0F6F-A94A-707B6DCB30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072E25-4ED2-7277-0807-04830F741BE8}"/>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1000406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785D2C-37F2-A521-ED64-9D1DD0DAB73A}"/>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3" name="Footer Placeholder 2">
            <a:extLst>
              <a:ext uri="{FF2B5EF4-FFF2-40B4-BE49-F238E27FC236}">
                <a16:creationId xmlns:a16="http://schemas.microsoft.com/office/drawing/2014/main" id="{FA7BF11A-D54E-0D75-77F2-42C2CBC7AF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DAE919-7462-5F8C-5D51-9DDB94A89A27}"/>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2023625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4C2-64B2-E6CE-3EA3-B9B528FFB0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111C94-FE67-2E85-7409-57A0D10045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10C301C-54A8-7A25-9D70-4012264408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4E9214-1F3D-A74D-63A2-FD3B254E68FD}"/>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6" name="Footer Placeholder 5">
            <a:extLst>
              <a:ext uri="{FF2B5EF4-FFF2-40B4-BE49-F238E27FC236}">
                <a16:creationId xmlns:a16="http://schemas.microsoft.com/office/drawing/2014/main" id="{B50667B6-6248-3F64-EEEB-7CC750ED5D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81AA-24CC-44EC-5DE8-165AD58DE712}"/>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1568889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1051A-492F-FD1B-ACD8-0CC257F880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7120C9-6BBA-1640-EF84-C6C168D003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4B5C22-9AD0-24EA-CDEB-64663D05B3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C90792-6B26-0B1F-1395-47550CB3AA41}"/>
              </a:ext>
            </a:extLst>
          </p:cNvPr>
          <p:cNvSpPr>
            <a:spLocks noGrp="1"/>
          </p:cNvSpPr>
          <p:nvPr>
            <p:ph type="dt" sz="half" idx="10"/>
          </p:nvPr>
        </p:nvSpPr>
        <p:spPr/>
        <p:txBody>
          <a:bodyPr/>
          <a:lstStyle/>
          <a:p>
            <a:fld id="{64E9D587-4DF8-45EB-A121-A964582448F7}" type="datetimeFigureOut">
              <a:rPr lang="en-US" smtClean="0"/>
              <a:t>3/13/2023</a:t>
            </a:fld>
            <a:endParaRPr lang="en-US"/>
          </a:p>
        </p:txBody>
      </p:sp>
      <p:sp>
        <p:nvSpPr>
          <p:cNvPr id="6" name="Footer Placeholder 5">
            <a:extLst>
              <a:ext uri="{FF2B5EF4-FFF2-40B4-BE49-F238E27FC236}">
                <a16:creationId xmlns:a16="http://schemas.microsoft.com/office/drawing/2014/main" id="{0FE2874C-7376-8477-E597-9E91A001DC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2DC38B-DF51-59E8-80C9-86A525D8BC30}"/>
              </a:ext>
            </a:extLst>
          </p:cNvPr>
          <p:cNvSpPr>
            <a:spLocks noGrp="1"/>
          </p:cNvSpPr>
          <p:nvPr>
            <p:ph type="sldNum" sz="quarter" idx="12"/>
          </p:nvPr>
        </p:nvSpPr>
        <p:spPr/>
        <p:txBody>
          <a:bodyPr/>
          <a:lstStyle/>
          <a:p>
            <a:fld id="{BA0B4B43-92DB-4C1E-96AC-DB016F01BA1E}" type="slidenum">
              <a:rPr lang="en-US" smtClean="0"/>
              <a:t>‹#›</a:t>
            </a:fld>
            <a:endParaRPr lang="en-US"/>
          </a:p>
        </p:txBody>
      </p:sp>
    </p:spTree>
    <p:extLst>
      <p:ext uri="{BB962C8B-B14F-4D97-AF65-F5344CB8AC3E}">
        <p14:creationId xmlns:p14="http://schemas.microsoft.com/office/powerpoint/2010/main" val="183796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D85C6A-2025-B63A-7183-D3CCDEAD20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66DCDF4-D394-6CF1-3675-3860A599CC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572F19-04DB-A8FE-2622-4286758C36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E9D587-4DF8-45EB-A121-A964582448F7}" type="datetimeFigureOut">
              <a:rPr lang="en-US" smtClean="0"/>
              <a:t>3/13/2023</a:t>
            </a:fld>
            <a:endParaRPr lang="en-US"/>
          </a:p>
        </p:txBody>
      </p:sp>
      <p:sp>
        <p:nvSpPr>
          <p:cNvPr id="5" name="Footer Placeholder 4">
            <a:extLst>
              <a:ext uri="{FF2B5EF4-FFF2-40B4-BE49-F238E27FC236}">
                <a16:creationId xmlns:a16="http://schemas.microsoft.com/office/drawing/2014/main" id="{B987865A-F150-6E4B-006B-5C9F0DEBF8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C93607-37E2-FE89-E62D-E2E4751D8A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B4B43-92DB-4C1E-96AC-DB016F01BA1E}" type="slidenum">
              <a:rPr lang="en-US" smtClean="0"/>
              <a:t>‹#›</a:t>
            </a:fld>
            <a:endParaRPr lang="en-US"/>
          </a:p>
        </p:txBody>
      </p:sp>
    </p:spTree>
    <p:extLst>
      <p:ext uri="{BB962C8B-B14F-4D97-AF65-F5344CB8AC3E}">
        <p14:creationId xmlns:p14="http://schemas.microsoft.com/office/powerpoint/2010/main" val="1874715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7C847-2D8E-C5EE-ECFD-B13C5D43ACED}"/>
              </a:ext>
            </a:extLst>
          </p:cNvPr>
          <p:cNvSpPr>
            <a:spLocks noGrp="1"/>
          </p:cNvSpPr>
          <p:nvPr>
            <p:ph type="title"/>
          </p:nvPr>
        </p:nvSpPr>
        <p:spPr>
          <a:xfrm>
            <a:off x="1255058" y="4294834"/>
            <a:ext cx="10515600" cy="1325563"/>
          </a:xfrm>
        </p:spPr>
        <p:txBody>
          <a:bodyPr>
            <a:normAutofit/>
          </a:bodyPr>
          <a:lstStyle/>
          <a:p>
            <a:r>
              <a:rPr lang="en-US" sz="1800" b="1" dirty="0">
                <a:latin typeface="Times New Roman" panose="02020603050405020304" pitchFamily="18" charset="0"/>
                <a:cs typeface="Times New Roman" panose="02020603050405020304" pitchFamily="18" charset="0"/>
              </a:rPr>
              <a:t>Video 1: </a:t>
            </a:r>
            <a:r>
              <a:rPr lang="en-US" sz="1800" dirty="0">
                <a:latin typeface="Times New Roman" panose="02020603050405020304" pitchFamily="18" charset="0"/>
                <a:cs typeface="Times New Roman" panose="02020603050405020304" pitchFamily="18" charset="0"/>
              </a:rPr>
              <a:t>A male patient experienced paralytic foot drop, compromised soft tissue, and knee stiffness due to a previous united, open floating knee fracture. He was dependent on two crutches and retired. After surgery, he can walk unaided with an improved gait pattern and return to work. </a:t>
            </a:r>
          </a:p>
        </p:txBody>
      </p:sp>
      <p:pic>
        <p:nvPicPr>
          <p:cNvPr id="4" name="VID-20220822-WA0007">
            <a:hlinkClick r:id="" action="ppaction://media"/>
            <a:extLst>
              <a:ext uri="{FF2B5EF4-FFF2-40B4-BE49-F238E27FC236}">
                <a16:creationId xmlns:a16="http://schemas.microsoft.com/office/drawing/2014/main" id="{FDF8ACF6-0713-4A58-1475-13B9198621C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941823" y="496209"/>
            <a:ext cx="1958731" cy="3461561"/>
          </a:xfrm>
        </p:spPr>
      </p:pic>
    </p:spTree>
    <p:extLst>
      <p:ext uri="{BB962C8B-B14F-4D97-AF65-F5344CB8AC3E}">
        <p14:creationId xmlns:p14="http://schemas.microsoft.com/office/powerpoint/2010/main" val="122787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5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55</Words>
  <Application>Microsoft Office PowerPoint</Application>
  <PresentationFormat>Widescreen</PresentationFormat>
  <Paragraphs>1</Paragraphs>
  <Slides>1</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Video 1: A male patient experienced paralytic foot drop, compromised soft tissue, and knee stiffness due to a previous united, open floating knee fracture. He was dependent on two crutches and retired. After surgery, he can walk unaided with an improved gait pattern and return to work.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1: A male patient presented with paralytic foot drop with compromised soft tissue and knee stiffness due to old united distal femoral fracture, and he was dependent on two crutches. After surgery, he walks unaided with a stable ankle. </dc:title>
  <dc:creator>FSGerges</dc:creator>
  <cp:lastModifiedBy>FSGerges</cp:lastModifiedBy>
  <cp:revision>12</cp:revision>
  <dcterms:created xsi:type="dcterms:W3CDTF">2022-08-22T19:37:06Z</dcterms:created>
  <dcterms:modified xsi:type="dcterms:W3CDTF">2023-03-13T11:53:23Z</dcterms:modified>
</cp:coreProperties>
</file>