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02" r:id="rId3"/>
    <p:sldId id="30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81"/>
  </p:normalViewPr>
  <p:slideViewPr>
    <p:cSldViewPr snapToGrid="0">
      <p:cViewPr varScale="1">
        <p:scale>
          <a:sx n="111" d="100"/>
          <a:sy n="111" d="100"/>
        </p:scale>
        <p:origin x="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2A28E-3C86-83A3-3DA0-A07762CD2B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23C9C0-206D-8EC6-32D8-0273F461D6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09DBF-3FB7-E860-D0FD-87B580832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79013-18CB-E8FD-6668-50F5B664C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F36760-E0D9-FEFA-AD8B-F04B7F34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0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A1396-0A1D-A0D8-BE87-0EB55DCA7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975DB1-6887-592E-50AE-2696185BC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A67D0-30FF-D101-C736-0D8BFAE9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815CB-E352-EEF3-D4EE-F5B726FEF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56407-19FA-72B2-5FA4-02E1C0B8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58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3A12B1-D0FF-E3CF-4D69-E4CB0457D9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AE4ABC-6302-8D71-5244-5F82E7DB49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86E06-6CB7-33A4-A679-FE69B64BC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2AF34-79E8-8CA3-126B-FAC292864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0AFD6-854B-CE28-251F-82C0C8277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21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DE925-44C2-6F86-A9F1-5BF3BFAA7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37F84-D3BE-9B17-336D-72759388B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3C9F9-EEBF-8ECB-4E40-9B3AB2BE5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FF64C-7542-D0B6-39C6-B21CE2535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D71FE-B810-92D5-9D19-5B11E67E8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33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1CEF0-4CC3-1944-4ADC-D68C98673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C13CDC-4DAB-8458-B069-DEDE49795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9AC65-8C1E-5255-FC21-68AFDC699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31794-14E4-F569-AD56-21510F4C1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EB4E0-8C41-0552-7021-5636A1EC0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456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89110-31D9-1181-3D16-6C94B70C5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C2335-F55A-8245-B879-372DB47037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A02877-E741-81E6-DA81-5EC22278BA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63BFC7-7071-F8E1-5CA2-3446AA241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6D0854-D753-DEF0-14A0-085587ECA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6F9206-1746-F7D2-1E1B-02D1BB7CF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52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E0F13-FCC8-CE5F-0A6A-5305BF38B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94AD4C-95A6-8921-C03C-27974DA552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B8C166-0E91-3BC9-259B-CABBEED89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374429-2B7A-6B55-95DE-AD3BDFF96F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C8AEEC-1B7F-7DEB-CA4C-DA4368A51F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EB4BEC-9B0F-0CA7-1693-D7D863F7A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F0A8C0-33B4-41FE-A7A5-A429D57A3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3C8B4C-122C-FE45-6D97-2EA0C00B2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11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73936-1922-18CE-BBC2-74B90589A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51CE0C-F610-FC00-11B1-0E4064BE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658DC5-8717-832A-95E1-8A2FD379C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228904-D8CB-96D7-3386-B2574079D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37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419ECD-5D48-6180-7511-E9F84257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B32E4A-289B-CA22-85C4-504CDD704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7B575E-B463-D179-BA53-C69E89178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35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FE986-2990-054D-EF84-00EBDE642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14397-382E-3834-12C7-52A0DF98A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33E9DD-DBCB-D604-CA52-B964AAB7F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394404-EC6A-955D-9DC1-4073C3B10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CA1EF-A803-2F8D-3EB2-7EDE3C923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E3064-BF7F-ED86-6C12-D09D0B2CF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6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6FA74-39B7-2BDD-4655-4A5A32339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86B576-A1C7-0760-53D5-D8B2141581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3F97F5-E6E5-2F64-B1DF-0648925D6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5A236-533F-DEC8-7E1E-F93C2A308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3260CC-B465-B1E2-74AB-24D7B8D7F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8D5419-F448-8022-6045-C969C429E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24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69298-8C14-242F-92BB-F7412DEED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2A129-5868-83D6-C21C-DF36B5EA5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0EECA-815C-6389-DB29-DEB7797E5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92CEC-FA6C-6644-A593-A6D3685C63BB}" type="datetimeFigureOut">
              <a:rPr lang="en-US" smtClean="0"/>
              <a:t>9/10/22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5F38D-FDC0-D1E5-6A3F-FC1A656987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810C2-52CA-5499-04EE-F60EBA2EEE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62369-9D82-B443-A96D-11A9F892C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98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3E300-14E0-FAE7-AC05-F83DBD7310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Supplementary 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62C0E5-0CFF-45AD-7DBD-304036E747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8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E8AFE9-534E-EB54-0486-D00DCACDCF42}"/>
              </a:ext>
            </a:extLst>
          </p:cNvPr>
          <p:cNvPicPr/>
          <p:nvPr/>
        </p:nvPicPr>
        <p:blipFill rotWithShape="1">
          <a:blip r:embed="rId2"/>
          <a:srcRect l="6587" t="14464" r="9007" b="16722"/>
          <a:stretch/>
        </p:blipFill>
        <p:spPr>
          <a:xfrm>
            <a:off x="3007517" y="702309"/>
            <a:ext cx="5736433" cy="43126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BB2C70-0B68-4089-2A86-CFE036F9E0A8}"/>
              </a:ext>
            </a:extLst>
          </p:cNvPr>
          <p:cNvSpPr txBox="1"/>
          <p:nvPr/>
        </p:nvSpPr>
        <p:spPr>
          <a:xfrm>
            <a:off x="2241947" y="5367635"/>
            <a:ext cx="77081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Figure S1: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Frequency distribution of men categorized as having poor semen quality (n = 32) in at least one of concentration, motility or morphology.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410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D72D36-C17D-41CF-7B54-3A197B8827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40038" y="193358"/>
            <a:ext cx="6083300" cy="51854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0FBCAA-B646-054E-FCB2-1D6EA8E8ABE9}"/>
              </a:ext>
            </a:extLst>
          </p:cNvPr>
          <p:cNvSpPr txBox="1"/>
          <p:nvPr/>
        </p:nvSpPr>
        <p:spPr>
          <a:xfrm>
            <a:off x="1078706" y="5741312"/>
            <a:ext cx="93368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Figure S2: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Characterization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spEVs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(A)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Histogram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spEV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particle size distribution of five selected samples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(B)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TEM images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spEV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particles.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(C)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Fragment analyzer electropherogram of total RNA composition.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65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71</Words>
  <Application>Microsoft Macintosh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Supplementary figures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</dc:title>
  <dc:creator>Oladele Oluwayiose</dc:creator>
  <cp:lastModifiedBy>Oladele Oluwayiose</cp:lastModifiedBy>
  <cp:revision>1</cp:revision>
  <dcterms:created xsi:type="dcterms:W3CDTF">2022-09-10T22:16:02Z</dcterms:created>
  <dcterms:modified xsi:type="dcterms:W3CDTF">2022-09-10T22:17:08Z</dcterms:modified>
</cp:coreProperties>
</file>