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2"/>
    <p:restoredTop sz="94674"/>
  </p:normalViewPr>
  <p:slideViewPr>
    <p:cSldViewPr snapToGrid="0">
      <p:cViewPr varScale="1">
        <p:scale>
          <a:sx n="55" d="100"/>
          <a:sy n="55" d="100"/>
        </p:scale>
        <p:origin x="9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2020_AML_palliativ\AML_Infections\2022_AML_Infections\20220104_Infektionen_AMLpall_Ind_BS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360"/>
      </c:pie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900" b="0" i="0" u="none" strike="noStrike" kern="1200" baseline="0">
              <a:solidFill>
                <a:srgbClr val="595959"/>
              </a:solidFill>
              <a:latin typeface="Calibri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9528" cap="flat">
      <a:noFill/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de-DE" sz="900" b="0" i="0" u="none" strike="noStrike" kern="1200" baseline="0">
          <a:solidFill>
            <a:srgbClr val="000000"/>
          </a:solidFill>
          <a:latin typeface="Calibri"/>
        </a:defRPr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7A2A6-FA67-4295-8DD5-0961A776C3CE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20112-08F4-49A5-9F8A-2F89AA9CD9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884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20112-08F4-49A5-9F8A-2F89AA9CD9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47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AB1B82-FB47-40FD-A91E-6BDE34B6CCA9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03E3FF-9FD5-497A-802A-93E355B94A7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96817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20F527-E3B1-4AF2-8A41-956355A67E67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EC7333-3FAA-4E34-B160-0C69C0115D8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10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2A98D67-FCB1-4F0B-A093-37CA647E9136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4269FA-F4D5-4A00-8033-7EED6BCC82B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529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E14F4F-BE56-4665-BDD3-0AE6717F76C8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AE3B86-EE46-41E2-B60D-7AEEF7A8C28E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55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93662C-1F00-422C-B363-FD35B420A868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5922A2-0C41-4ACC-8354-56F2EE448931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955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3CD290-95BC-4853-800B-20CD5175260E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C6CDFF-E008-465C-9EEE-22A69092B0DC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3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8D9560-7560-4A51-906B-0D2EDE4BBF03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8" name="Fußzeilenplatzhalt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Foliennummernplatzhalt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EAE0AF-C572-49D0-8603-4B7B9B6D657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54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20B456-DF92-4E5D-9F6B-CAF450393D04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00E8D0-566E-421F-BCB8-69D00BA8330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57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2D3BAF-6106-4343-B3EC-E848B5569ABC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3" name="Fußzeilenplatzhalt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77D02F-7F47-487F-A1C9-73AB07E6D1DD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692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4E13D5-1EB9-44BA-8F9D-36F374671A73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B1B864-48F1-44A7-BAB9-32382431DC4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80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de-DE"/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C4E93C6-31D7-4F10-8193-B3CFCA232560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06061C-BAB1-48F0-820E-A6A05123EBE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21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BF5A5CB7-D216-48ED-BFB5-858B2A2B7E43}" type="datetime1">
              <a:rPr lang="de-DE"/>
              <a:pPr lvl="0"/>
              <a:t>20.02.2022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3AAC701-F56B-48F5-99B6-BDCFF09F3FDD}" type="slidenum"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de-DE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187295"/>
              </p:ext>
            </p:extLst>
          </p:nvPr>
        </p:nvGraphicFramePr>
        <p:xfrm>
          <a:off x="1105560" y="1534304"/>
          <a:ext cx="4855156" cy="3291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560" y="1802334"/>
            <a:ext cx="4584589" cy="275563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7492" y="1802334"/>
            <a:ext cx="4584589" cy="275563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76135" y="424267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360292" y="424267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9803423" y="619857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0070C0"/>
                </a:solidFill>
              </a:rPr>
              <a:t>Figure</a:t>
            </a:r>
            <a:r>
              <a:rPr lang="de-DE" b="1" dirty="0">
                <a:solidFill>
                  <a:srgbClr val="0070C0"/>
                </a:solidFill>
              </a:rPr>
              <a:t> S3</a:t>
            </a:r>
          </a:p>
        </p:txBody>
      </p:sp>
    </p:spTree>
    <p:extLst>
      <p:ext uri="{BB962C8B-B14F-4D97-AF65-F5344CB8AC3E}">
        <p14:creationId xmlns:p14="http://schemas.microsoft.com/office/powerpoint/2010/main" val="2948249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Breitbild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Sebastian</dc:creator>
  <cp:lastModifiedBy>Sebastian</cp:lastModifiedBy>
  <cp:revision>18</cp:revision>
  <dcterms:created xsi:type="dcterms:W3CDTF">2021-05-24T18:30:35Z</dcterms:created>
  <dcterms:modified xsi:type="dcterms:W3CDTF">2022-02-20T13:32:23Z</dcterms:modified>
</cp:coreProperties>
</file>