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A124C-8BA8-545A-F057-C1520E5DF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650F6F-92E4-E35C-1CAE-61E0718E8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F5B38-F756-E81A-3A2C-AF429EF2F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03768-39BF-3CC9-3C6F-4D8332FDB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F7E43-5FCC-022E-25AF-920F1C2A7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26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047A2-1C25-5E00-10EE-4C71829C6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ACEFF3-5B93-13A9-7245-AAA8886000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6C214-171E-9D86-D343-4AA6967BC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21C20-5504-77C8-7EA0-1BF532D83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5740-C83B-85EB-5AC2-4557B5029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9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7EDECF-5FA9-4C56-EBA7-E56EA0CBBC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312972-373F-8CF2-A5D4-8455E1987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4B96B-BA56-4F47-D6B3-3DACDCED3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2333C-8ADC-22E7-39A6-421374310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2A983-E889-7A3C-3315-86846F28E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0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DF6ED-B096-BAE4-243E-DB14370D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9C97C-8934-A5E7-578B-0FFF8170C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117BD-CFC5-5E2B-9C84-0F14A71A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49162-20DB-9993-705D-A4AEE9733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7876-9C15-48B8-E96E-B6C632D12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8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79108-7B88-C864-F801-541A19421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E8AC4-C261-F647-ED41-14D14D831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50C35-8137-9B35-2286-7DEB1AFD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77E6D-BB03-D39D-4AF7-248ECCA0D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E4CD0-8C0A-168D-279F-A214A5196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8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52B5C-9FB0-2FDD-D5A2-5EF2AE8A4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6CE5C-7956-0C55-6026-49F2D634A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54D83A-3994-0EC1-BC3D-045E45907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B1B86C-7517-C747-0F9A-338EFCC8C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6D2B0-8520-47F5-BFC0-ECD16111C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D2F71-B7CA-7B7E-8626-4462EECF8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6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2A10-BCB5-A08D-897E-EBC96D971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0A0C1-375F-B47D-A351-2193697C5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E43FE-E756-BAA9-6B7F-E5FABD891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3397E6-A975-C0A3-9488-77CC857515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9BE692-A42F-0DDD-FD8E-751EA3CA1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5ED61E-E8FD-A7F0-8A27-E7F6096CB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9F4FE6-064B-DC9E-6DD5-B2F37E203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3F659E-29CF-027F-D83B-6D9291144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5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D7FDD-381A-0C8A-1CD8-BF287403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586BFB-38D1-DD58-8AFD-561F7BDB0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97AE4-EC9F-5367-D570-D745723C4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64AB9-0A83-1191-9469-D3B06B91D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9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9901DE-562E-8304-B11E-6502FE5D7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7A78B2-16AA-4E8E-A24E-65A3867A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F9192-1906-6370-6BAB-1088F08A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02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57859-1BBC-37E7-CD8A-B63E13478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5A12C-0810-89AD-71C7-8F6339BEE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9EBD71-0753-4DCB-D49A-8E6564368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AD97B-CF25-F2FC-0E82-595068D44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921DC5-C2A3-666E-6971-898253711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ADCCF3-29C6-F98E-531E-92DAEB44A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5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F71CE-851E-5673-D9D2-8229A0E07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717588-84BD-2D56-116A-FE3253EC13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5470A3-F435-7AC6-67CA-698A35B0E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0300F9-217A-4E95-13EF-05CEE9BC8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81F3-B37A-FFDF-DC5C-8BB76EB9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BF0C8-7405-6592-CA34-F30D219F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8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D4C821-1968-9BD3-5C2E-4A8970650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A7D02-4424-90F6-4758-AF434C321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BC530-38F8-BB58-60C5-68B23D7C4D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4D3EC-5CC3-422C-B097-E1FB8F02C54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F1484-7CBE-053A-3F30-4853F78B3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E8A6D-CE11-B4D2-85BC-97E8DF3679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A3955-41F7-4814-90D4-56458736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3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C80E3D-C514-DED2-A775-FE5FF7BB20F9}"/>
              </a:ext>
            </a:extLst>
          </p:cNvPr>
          <p:cNvSpPr txBox="1"/>
          <p:nvPr/>
        </p:nvSpPr>
        <p:spPr>
          <a:xfrm>
            <a:off x="62287" y="73349"/>
            <a:ext cx="1164061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S4: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Kinetics of CBD on GRAB</a:t>
            </a:r>
            <a:r>
              <a:rPr lang="en-US" sz="1200" u="sng" baseline="-25000" dirty="0">
                <a:latin typeface="Arial" panose="020B0604020202020204" pitchFamily="34" charset="0"/>
                <a:cs typeface="Arial" panose="020B0604020202020204" pitchFamily="34" charset="0"/>
              </a:rPr>
              <a:t>eCB2.0</a:t>
            </a:r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 signal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CBD does not significantly activate the GRABeCB2.0 as measured by the high throughput assay. n = 3-6 independent experiments performed in triplicate.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9F75BAE-C077-835F-0C76-5B16540AF8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1721" y="1826802"/>
          <a:ext cx="2860510" cy="2660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966798" imgH="2758681" progId="Prism9.Document">
                  <p:embed/>
                </p:oleObj>
              </mc:Choice>
              <mc:Fallback>
                <p:oleObj name="Prism 9" r:id="rId2" imgW="2966798" imgH="2758681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9F75BAE-C077-835F-0C76-5B16540AF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41721" y="1826802"/>
                        <a:ext cx="2860510" cy="2660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3496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stella_lab8</dc:creator>
  <cp:lastModifiedBy>stella_lab8</cp:lastModifiedBy>
  <cp:revision>2</cp:revision>
  <dcterms:created xsi:type="dcterms:W3CDTF">2023-03-02T03:05:37Z</dcterms:created>
  <dcterms:modified xsi:type="dcterms:W3CDTF">2023-03-02T03:06:48Z</dcterms:modified>
</cp:coreProperties>
</file>