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5759450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2"/>
    <p:restoredTop sz="96327"/>
  </p:normalViewPr>
  <p:slideViewPr>
    <p:cSldViewPr snapToGrid="0">
      <p:cViewPr varScale="1">
        <p:scale>
          <a:sx n="107" d="100"/>
          <a:sy n="107" d="100"/>
        </p:scale>
        <p:origin x="2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1178222"/>
            <a:ext cx="4895533" cy="2506427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3781306"/>
            <a:ext cx="4319588" cy="1738167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576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06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383297"/>
            <a:ext cx="1241881" cy="610108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383297"/>
            <a:ext cx="3653651" cy="610108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161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0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1794831"/>
            <a:ext cx="4967526" cy="2994714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4817876"/>
            <a:ext cx="4967526" cy="1574849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149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1916484"/>
            <a:ext cx="2447766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1916484"/>
            <a:ext cx="2447766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52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383299"/>
            <a:ext cx="4967526" cy="139153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1764832"/>
            <a:ext cx="2436517" cy="864917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2629749"/>
            <a:ext cx="2436517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1764832"/>
            <a:ext cx="2448516" cy="864917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2629749"/>
            <a:ext cx="2448516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288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044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28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479954"/>
            <a:ext cx="1857573" cy="167984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1036570"/>
            <a:ext cx="2915722" cy="5116178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2159794"/>
            <a:ext cx="1857573" cy="4001285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23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479954"/>
            <a:ext cx="1857573" cy="167984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1036570"/>
            <a:ext cx="2915722" cy="5116178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2159794"/>
            <a:ext cx="1857573" cy="4001285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96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383299"/>
            <a:ext cx="4967526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1916484"/>
            <a:ext cx="4967526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6672698"/>
            <a:ext cx="129587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6672698"/>
            <a:ext cx="1943814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6672698"/>
            <a:ext cx="129587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58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kumimoji="1"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図 41">
            <a:extLst>
              <a:ext uri="{FF2B5EF4-FFF2-40B4-BE49-F238E27FC236}">
                <a16:creationId xmlns:a16="http://schemas.microsoft.com/office/drawing/2014/main" id="{36BCE933-4C6C-0C80-E6B4-1384085EB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825" y="1815306"/>
            <a:ext cx="5003800" cy="35687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FDD73B-7D73-4D2F-F4F8-EA555A5078A6}"/>
              </a:ext>
            </a:extLst>
          </p:cNvPr>
          <p:cNvSpPr txBox="1"/>
          <p:nvPr/>
        </p:nvSpPr>
        <p:spPr>
          <a:xfrm>
            <a:off x="0" y="5384006"/>
            <a:ext cx="5759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 1. Analysis of the association between ERK5 and GSC stemness in different datasets.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(A) Principal component analysis of GSCs (n = 65,555) and GBMs (n = 14,207). (B) The expression level of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H2AFZ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(left) and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GFAP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(right). (C-E) GSEA of (C) stemness, (D) MAPK signaling, and (E) ERK5 pathway. </a:t>
            </a:r>
            <a:endParaRPr lang="ja-JP" altLang="ja-JP" sz="100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699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76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檜井栄一</dc:creator>
  <cp:lastModifiedBy>檜井栄一</cp:lastModifiedBy>
  <cp:revision>8</cp:revision>
  <dcterms:created xsi:type="dcterms:W3CDTF">2022-12-07T04:57:51Z</dcterms:created>
  <dcterms:modified xsi:type="dcterms:W3CDTF">2023-01-13T02:11:18Z</dcterms:modified>
</cp:coreProperties>
</file>