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7920038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0"/>
  </p:normalViewPr>
  <p:slideViewPr>
    <p:cSldViewPr snapToGrid="0">
      <p:cViewPr varScale="1">
        <p:scale>
          <a:sx n="165" d="100"/>
          <a:sy n="165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2608B-0DD9-AF46-A96C-6DB2B6557D8E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17563" y="1143000"/>
            <a:ext cx="5222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7FFD-6552-1F47-812C-0C2A67AC8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68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1pPr>
    <a:lvl2pPr marL="30235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2pPr>
    <a:lvl3pPr marL="60471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3pPr>
    <a:lvl4pPr marL="907068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4pPr>
    <a:lvl5pPr marL="1209425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5pPr>
    <a:lvl6pPr marL="151178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6pPr>
    <a:lvl7pPr marL="181413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7pPr>
    <a:lvl8pPr marL="211649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8pPr>
    <a:lvl9pPr marL="2418849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65909"/>
            <a:ext cx="5940029" cy="1629316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458058"/>
            <a:ext cx="5940029" cy="1129904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49164"/>
            <a:ext cx="1707758" cy="39660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49164"/>
            <a:ext cx="5024274" cy="39660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9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2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166738"/>
            <a:ext cx="6831033" cy="194672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3131884"/>
            <a:ext cx="6831033" cy="1023739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2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6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49164"/>
            <a:ext cx="6831033" cy="90457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147238"/>
            <a:ext cx="3350547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709482"/>
            <a:ext cx="3350547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147238"/>
            <a:ext cx="3367048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709482"/>
            <a:ext cx="3367048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90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7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1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73826"/>
            <a:ext cx="4009519" cy="3325798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6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73826"/>
            <a:ext cx="4009519" cy="3325798"/>
          </a:xfrm>
        </p:spPr>
        <p:txBody>
          <a:bodyPr anchor="t"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86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49164"/>
            <a:ext cx="6831033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245820"/>
            <a:ext cx="6831033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337621"/>
            <a:ext cx="267301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9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kumimoji="1"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kumimoji="1"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BD69DB89-94FC-D106-4F8B-A39311AEF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819" y="1311275"/>
            <a:ext cx="4724400" cy="20574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E31D9F-9416-D2A1-FBEE-4900528B4E12}"/>
              </a:ext>
            </a:extLst>
          </p:cNvPr>
          <p:cNvSpPr txBox="1"/>
          <p:nvPr/>
        </p:nvSpPr>
        <p:spPr>
          <a:xfrm>
            <a:off x="0" y="3368675"/>
            <a:ext cx="79200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2. Effect of </a:t>
            </a:r>
            <a:r>
              <a:rPr lang="en-US" altLang="ja-JP" sz="1000" b="1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 </a:t>
            </a:r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silencing on GSC tumorigenesis by different </a:t>
            </a:r>
            <a:r>
              <a:rPr lang="en-US" altLang="ja-JP" sz="1000" b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shRNAs</a:t>
            </a:r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 and B) Kaplan–Meier survival analysis of mice inoculated with TGS-01 cells infected with sh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ERK5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= 8).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value was calculated using a log-rank test. (B) Histological analyses of brains dissected at 40 days after intracranial transplantation. Tissue sections were stained with H&amp;E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= 5, mean ±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s.e.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0.01). Scale bars represent 1 mm (B).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0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95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8</cp:revision>
  <dcterms:created xsi:type="dcterms:W3CDTF">2022-12-07T05:00:03Z</dcterms:created>
  <dcterms:modified xsi:type="dcterms:W3CDTF">2023-01-13T02:11:31Z</dcterms:modified>
</cp:coreProperties>
</file>