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2" r:id="rId2"/>
  </p:sldIdLst>
  <p:sldSz cx="7920038" cy="467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40"/>
  </p:normalViewPr>
  <p:slideViewPr>
    <p:cSldViewPr snapToGrid="0">
      <p:cViewPr>
        <p:scale>
          <a:sx n="118" d="100"/>
          <a:sy n="118" d="100"/>
        </p:scale>
        <p:origin x="1928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2608B-0DD9-AF46-A96C-6DB2B6557D8E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17563" y="1143000"/>
            <a:ext cx="5222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C7FFD-6552-1F47-812C-0C2A67AC8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680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1pPr>
    <a:lvl2pPr marL="302356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2pPr>
    <a:lvl3pPr marL="604712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3pPr>
    <a:lvl4pPr marL="907068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4pPr>
    <a:lvl5pPr marL="1209425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5pPr>
    <a:lvl6pPr marL="1511780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6pPr>
    <a:lvl7pPr marL="1814136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7pPr>
    <a:lvl8pPr marL="2116492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8pPr>
    <a:lvl9pPr marL="2418849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005" y="765909"/>
            <a:ext cx="5940029" cy="1629316"/>
          </a:xfrm>
        </p:spPr>
        <p:txBody>
          <a:bodyPr anchor="b"/>
          <a:lstStyle>
            <a:lvl1pPr algn="ctr">
              <a:defRPr sz="3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2458058"/>
            <a:ext cx="5940029" cy="1129904"/>
          </a:xfrm>
        </p:spPr>
        <p:txBody>
          <a:bodyPr/>
          <a:lstStyle>
            <a:lvl1pPr marL="0" indent="0" algn="ctr">
              <a:buNone/>
              <a:defRPr sz="1559"/>
            </a:lvl1pPr>
            <a:lvl2pPr marL="296997" indent="0" algn="ctr">
              <a:buNone/>
              <a:defRPr sz="1299"/>
            </a:lvl2pPr>
            <a:lvl3pPr marL="593994" indent="0" algn="ctr">
              <a:buNone/>
              <a:defRPr sz="1169"/>
            </a:lvl3pPr>
            <a:lvl4pPr marL="890991" indent="0" algn="ctr">
              <a:buNone/>
              <a:defRPr sz="1039"/>
            </a:lvl4pPr>
            <a:lvl5pPr marL="1187988" indent="0" algn="ctr">
              <a:buNone/>
              <a:defRPr sz="1039"/>
            </a:lvl5pPr>
            <a:lvl6pPr marL="1484986" indent="0" algn="ctr">
              <a:buNone/>
              <a:defRPr sz="1039"/>
            </a:lvl6pPr>
            <a:lvl7pPr marL="1781983" indent="0" algn="ctr">
              <a:buNone/>
              <a:defRPr sz="1039"/>
            </a:lvl7pPr>
            <a:lvl8pPr marL="2078980" indent="0" algn="ctr">
              <a:buNone/>
              <a:defRPr sz="1039"/>
            </a:lvl8pPr>
            <a:lvl9pPr marL="2375977" indent="0" algn="ctr">
              <a:buNone/>
              <a:defRPr sz="103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17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6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7" y="249164"/>
            <a:ext cx="1707758" cy="39660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249164"/>
            <a:ext cx="5024274" cy="39660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39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29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7" y="1166738"/>
            <a:ext cx="6831033" cy="1946729"/>
          </a:xfrm>
        </p:spPr>
        <p:txBody>
          <a:bodyPr anchor="b"/>
          <a:lstStyle>
            <a:lvl1pPr>
              <a:defRPr sz="3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7" y="3131884"/>
            <a:ext cx="6831033" cy="1023739"/>
          </a:xfrm>
        </p:spPr>
        <p:txBody>
          <a:bodyPr/>
          <a:lstStyle>
            <a:lvl1pPr marL="0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1pPr>
            <a:lvl2pPr marL="296997" indent="0">
              <a:buNone/>
              <a:defRPr sz="1299">
                <a:solidFill>
                  <a:schemeClr val="tx1">
                    <a:tint val="75000"/>
                  </a:schemeClr>
                </a:solidFill>
              </a:defRPr>
            </a:lvl2pPr>
            <a:lvl3pPr marL="593994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3pPr>
            <a:lvl4pPr marL="890991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4pPr>
            <a:lvl5pPr marL="1187988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5pPr>
            <a:lvl6pPr marL="1484986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6pPr>
            <a:lvl7pPr marL="17819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7pPr>
            <a:lvl8pPr marL="2078980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8pPr>
            <a:lvl9pPr marL="2375977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21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245820"/>
            <a:ext cx="3366016" cy="29693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245820"/>
            <a:ext cx="3366016" cy="29693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96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249164"/>
            <a:ext cx="6831033" cy="90457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147238"/>
            <a:ext cx="3350547" cy="56224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1709482"/>
            <a:ext cx="3350547" cy="25143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19" y="1147238"/>
            <a:ext cx="3367048" cy="56224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19" y="1709482"/>
            <a:ext cx="3367048" cy="25143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90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74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91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311997"/>
            <a:ext cx="2554418" cy="1091988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673826"/>
            <a:ext cx="4009519" cy="3325798"/>
          </a:xfrm>
        </p:spPr>
        <p:txBody>
          <a:bodyPr/>
          <a:lstStyle>
            <a:lvl1pPr>
              <a:defRPr sz="2079"/>
            </a:lvl1pPr>
            <a:lvl2pPr>
              <a:defRPr sz="1819"/>
            </a:lvl2pPr>
            <a:lvl3pPr>
              <a:defRPr sz="155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/>
            </a:lvl8pPr>
            <a:lvl9pPr>
              <a:defRPr sz="129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403985"/>
            <a:ext cx="2554418" cy="2601056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614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311997"/>
            <a:ext cx="2554418" cy="1091988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673826"/>
            <a:ext cx="4009519" cy="3325798"/>
          </a:xfrm>
        </p:spPr>
        <p:txBody>
          <a:bodyPr anchor="t"/>
          <a:lstStyle>
            <a:lvl1pPr marL="0" indent="0">
              <a:buNone/>
              <a:defRPr sz="2079"/>
            </a:lvl1pPr>
            <a:lvl2pPr marL="296997" indent="0">
              <a:buNone/>
              <a:defRPr sz="1819"/>
            </a:lvl2pPr>
            <a:lvl3pPr marL="593994" indent="0">
              <a:buNone/>
              <a:defRPr sz="1559"/>
            </a:lvl3pPr>
            <a:lvl4pPr marL="890991" indent="0">
              <a:buNone/>
              <a:defRPr sz="1299"/>
            </a:lvl4pPr>
            <a:lvl5pPr marL="1187988" indent="0">
              <a:buNone/>
              <a:defRPr sz="1299"/>
            </a:lvl5pPr>
            <a:lvl6pPr marL="1484986" indent="0">
              <a:buNone/>
              <a:defRPr sz="1299"/>
            </a:lvl6pPr>
            <a:lvl7pPr marL="1781983" indent="0">
              <a:buNone/>
              <a:defRPr sz="1299"/>
            </a:lvl7pPr>
            <a:lvl8pPr marL="2078980" indent="0">
              <a:buNone/>
              <a:defRPr sz="1299"/>
            </a:lvl8pPr>
            <a:lvl9pPr marL="2375977" indent="0">
              <a:buNone/>
              <a:defRPr sz="129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403985"/>
            <a:ext cx="2554418" cy="2601056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86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249164"/>
            <a:ext cx="6831033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245820"/>
            <a:ext cx="6831033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4337621"/>
            <a:ext cx="1782009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4337621"/>
            <a:ext cx="2673013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4337621"/>
            <a:ext cx="1782009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79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93994" rtl="0" eaLnBrk="1" latinLnBrk="0" hangingPunct="1">
        <a:lnSpc>
          <a:spcPct val="90000"/>
        </a:lnSpc>
        <a:spcBef>
          <a:spcPct val="0"/>
        </a:spcBef>
        <a:buNone/>
        <a:defRPr kumimoji="1" sz="2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499" indent="-148499" algn="l" defTabSz="593994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kumimoji="1"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4549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42493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299" kern="1200">
          <a:solidFill>
            <a:schemeClr val="tx1"/>
          </a:solidFill>
          <a:latin typeface="+mn-lt"/>
          <a:ea typeface="+mn-ea"/>
          <a:cs typeface="+mn-cs"/>
        </a:defRPr>
      </a:lvl3pPr>
      <a:lvl4pPr marL="1039490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336487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633484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930481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227478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52447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96997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2pPr>
      <a:lvl3pPr marL="593994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3pPr>
      <a:lvl4pPr marL="890991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187988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484986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781983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078980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375977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>
            <a:extLst>
              <a:ext uri="{FF2B5EF4-FFF2-40B4-BE49-F238E27FC236}">
                <a16:creationId xmlns:a16="http://schemas.microsoft.com/office/drawing/2014/main" id="{2C465C1F-0A91-0C03-2035-D19DF2D88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69" y="1552575"/>
            <a:ext cx="6235700" cy="15748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673E27A-852E-57EC-4933-2D4778512300}"/>
              </a:ext>
            </a:extLst>
          </p:cNvPr>
          <p:cNvSpPr txBox="1"/>
          <p:nvPr/>
        </p:nvSpPr>
        <p:spPr>
          <a:xfrm>
            <a:off x="0" y="3127375"/>
            <a:ext cx="7920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0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Figure 3. The MEK5-ERK5 pathway increases the abundance of nuclear ERK5 in GSCs.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(A and B) Protein levels of nuclear ERK5 in TGS-01 and TGS-04 cells infected with (A)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DN-ERK5,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and (B)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CA-MEK5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 vectors (LaminB1 served as the loading control). </a:t>
            </a:r>
            <a:endParaRPr lang="ja-JP" altLang="ja-JP" sz="100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115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55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檜井栄一</dc:creator>
  <cp:lastModifiedBy>檜井栄一</cp:lastModifiedBy>
  <cp:revision>7</cp:revision>
  <dcterms:created xsi:type="dcterms:W3CDTF">2022-12-07T05:00:03Z</dcterms:created>
  <dcterms:modified xsi:type="dcterms:W3CDTF">2023-01-13T02:11:05Z</dcterms:modified>
</cp:coreProperties>
</file>