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sldIdLst>
    <p:sldId id="263" r:id="rId2"/>
  </p:sldIdLst>
  <p:sldSz cx="7920038" cy="46799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5840"/>
  </p:normalViewPr>
  <p:slideViewPr>
    <p:cSldViewPr snapToGrid="0">
      <p:cViewPr>
        <p:scale>
          <a:sx n="93" d="100"/>
          <a:sy n="93" d="100"/>
        </p:scale>
        <p:origin x="2552" y="1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92608B-0DD9-AF46-A96C-6DB2B6557D8E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817563" y="1143000"/>
            <a:ext cx="52228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5C7FFD-6552-1F47-812C-0C2A67AC8B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66803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04712" rtl="0" eaLnBrk="1" latinLnBrk="0" hangingPunct="1">
      <a:defRPr kumimoji="1" sz="793" kern="1200">
        <a:solidFill>
          <a:schemeClr val="tx1"/>
        </a:solidFill>
        <a:latin typeface="+mn-lt"/>
        <a:ea typeface="+mn-ea"/>
        <a:cs typeface="+mn-cs"/>
      </a:defRPr>
    </a:lvl1pPr>
    <a:lvl2pPr marL="302356" algn="l" defTabSz="604712" rtl="0" eaLnBrk="1" latinLnBrk="0" hangingPunct="1">
      <a:defRPr kumimoji="1" sz="793" kern="1200">
        <a:solidFill>
          <a:schemeClr val="tx1"/>
        </a:solidFill>
        <a:latin typeface="+mn-lt"/>
        <a:ea typeface="+mn-ea"/>
        <a:cs typeface="+mn-cs"/>
      </a:defRPr>
    </a:lvl2pPr>
    <a:lvl3pPr marL="604712" algn="l" defTabSz="604712" rtl="0" eaLnBrk="1" latinLnBrk="0" hangingPunct="1">
      <a:defRPr kumimoji="1" sz="793" kern="1200">
        <a:solidFill>
          <a:schemeClr val="tx1"/>
        </a:solidFill>
        <a:latin typeface="+mn-lt"/>
        <a:ea typeface="+mn-ea"/>
        <a:cs typeface="+mn-cs"/>
      </a:defRPr>
    </a:lvl3pPr>
    <a:lvl4pPr marL="907068" algn="l" defTabSz="604712" rtl="0" eaLnBrk="1" latinLnBrk="0" hangingPunct="1">
      <a:defRPr kumimoji="1" sz="793" kern="1200">
        <a:solidFill>
          <a:schemeClr val="tx1"/>
        </a:solidFill>
        <a:latin typeface="+mn-lt"/>
        <a:ea typeface="+mn-ea"/>
        <a:cs typeface="+mn-cs"/>
      </a:defRPr>
    </a:lvl4pPr>
    <a:lvl5pPr marL="1209425" algn="l" defTabSz="604712" rtl="0" eaLnBrk="1" latinLnBrk="0" hangingPunct="1">
      <a:defRPr kumimoji="1" sz="793" kern="1200">
        <a:solidFill>
          <a:schemeClr val="tx1"/>
        </a:solidFill>
        <a:latin typeface="+mn-lt"/>
        <a:ea typeface="+mn-ea"/>
        <a:cs typeface="+mn-cs"/>
      </a:defRPr>
    </a:lvl5pPr>
    <a:lvl6pPr marL="1511780" algn="l" defTabSz="604712" rtl="0" eaLnBrk="1" latinLnBrk="0" hangingPunct="1">
      <a:defRPr kumimoji="1" sz="793" kern="1200">
        <a:solidFill>
          <a:schemeClr val="tx1"/>
        </a:solidFill>
        <a:latin typeface="+mn-lt"/>
        <a:ea typeface="+mn-ea"/>
        <a:cs typeface="+mn-cs"/>
      </a:defRPr>
    </a:lvl6pPr>
    <a:lvl7pPr marL="1814136" algn="l" defTabSz="604712" rtl="0" eaLnBrk="1" latinLnBrk="0" hangingPunct="1">
      <a:defRPr kumimoji="1" sz="793" kern="1200">
        <a:solidFill>
          <a:schemeClr val="tx1"/>
        </a:solidFill>
        <a:latin typeface="+mn-lt"/>
        <a:ea typeface="+mn-ea"/>
        <a:cs typeface="+mn-cs"/>
      </a:defRPr>
    </a:lvl7pPr>
    <a:lvl8pPr marL="2116492" algn="l" defTabSz="604712" rtl="0" eaLnBrk="1" latinLnBrk="0" hangingPunct="1">
      <a:defRPr kumimoji="1" sz="793" kern="1200">
        <a:solidFill>
          <a:schemeClr val="tx1"/>
        </a:solidFill>
        <a:latin typeface="+mn-lt"/>
        <a:ea typeface="+mn-ea"/>
        <a:cs typeface="+mn-cs"/>
      </a:defRPr>
    </a:lvl8pPr>
    <a:lvl9pPr marL="2418849" algn="l" defTabSz="604712" rtl="0" eaLnBrk="1" latinLnBrk="0" hangingPunct="1">
      <a:defRPr kumimoji="1" sz="79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005" y="765909"/>
            <a:ext cx="5940029" cy="1629316"/>
          </a:xfrm>
        </p:spPr>
        <p:txBody>
          <a:bodyPr anchor="b"/>
          <a:lstStyle>
            <a:lvl1pPr algn="ctr">
              <a:defRPr sz="389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005" y="2458058"/>
            <a:ext cx="5940029" cy="1129904"/>
          </a:xfrm>
        </p:spPr>
        <p:txBody>
          <a:bodyPr/>
          <a:lstStyle>
            <a:lvl1pPr marL="0" indent="0" algn="ctr">
              <a:buNone/>
              <a:defRPr sz="1559"/>
            </a:lvl1pPr>
            <a:lvl2pPr marL="296997" indent="0" algn="ctr">
              <a:buNone/>
              <a:defRPr sz="1299"/>
            </a:lvl2pPr>
            <a:lvl3pPr marL="593994" indent="0" algn="ctr">
              <a:buNone/>
              <a:defRPr sz="1169"/>
            </a:lvl3pPr>
            <a:lvl4pPr marL="890991" indent="0" algn="ctr">
              <a:buNone/>
              <a:defRPr sz="1039"/>
            </a:lvl4pPr>
            <a:lvl5pPr marL="1187988" indent="0" algn="ctr">
              <a:buNone/>
              <a:defRPr sz="1039"/>
            </a:lvl5pPr>
            <a:lvl6pPr marL="1484986" indent="0" algn="ctr">
              <a:buNone/>
              <a:defRPr sz="1039"/>
            </a:lvl6pPr>
            <a:lvl7pPr marL="1781983" indent="0" algn="ctr">
              <a:buNone/>
              <a:defRPr sz="1039"/>
            </a:lvl7pPr>
            <a:lvl8pPr marL="2078980" indent="0" algn="ctr">
              <a:buNone/>
              <a:defRPr sz="1039"/>
            </a:lvl8pPr>
            <a:lvl9pPr marL="2375977" indent="0" algn="ctr">
              <a:buNone/>
              <a:defRPr sz="1039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95D5-DB22-9F48-90AE-1A3434FC09B6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72114-EEE7-434D-8807-D4FD4493C9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31782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95D5-DB22-9F48-90AE-1A3434FC09B6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72114-EEE7-434D-8807-D4FD4493C9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260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667777" y="249164"/>
            <a:ext cx="1707758" cy="3966041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4503" y="249164"/>
            <a:ext cx="5024274" cy="3966041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95D5-DB22-9F48-90AE-1A3434FC09B6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72114-EEE7-434D-8807-D4FD4493C9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8399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95D5-DB22-9F48-90AE-1A3434FC09B6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72114-EEE7-434D-8807-D4FD4493C9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9292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377" y="1166738"/>
            <a:ext cx="6831033" cy="1946729"/>
          </a:xfrm>
        </p:spPr>
        <p:txBody>
          <a:bodyPr anchor="b"/>
          <a:lstStyle>
            <a:lvl1pPr>
              <a:defRPr sz="389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0377" y="3131884"/>
            <a:ext cx="6831033" cy="1023739"/>
          </a:xfrm>
        </p:spPr>
        <p:txBody>
          <a:bodyPr/>
          <a:lstStyle>
            <a:lvl1pPr marL="0" indent="0">
              <a:buNone/>
              <a:defRPr sz="1559">
                <a:solidFill>
                  <a:schemeClr val="tx1">
                    <a:tint val="75000"/>
                  </a:schemeClr>
                </a:solidFill>
              </a:defRPr>
            </a:lvl1pPr>
            <a:lvl2pPr marL="296997" indent="0">
              <a:buNone/>
              <a:defRPr sz="1299">
                <a:solidFill>
                  <a:schemeClr val="tx1">
                    <a:tint val="75000"/>
                  </a:schemeClr>
                </a:solidFill>
              </a:defRPr>
            </a:lvl2pPr>
            <a:lvl3pPr marL="593994" indent="0">
              <a:buNone/>
              <a:defRPr sz="1169">
                <a:solidFill>
                  <a:schemeClr val="tx1">
                    <a:tint val="75000"/>
                  </a:schemeClr>
                </a:solidFill>
              </a:defRPr>
            </a:lvl3pPr>
            <a:lvl4pPr marL="890991" indent="0">
              <a:buNone/>
              <a:defRPr sz="1039">
                <a:solidFill>
                  <a:schemeClr val="tx1">
                    <a:tint val="75000"/>
                  </a:schemeClr>
                </a:solidFill>
              </a:defRPr>
            </a:lvl4pPr>
            <a:lvl5pPr marL="1187988" indent="0">
              <a:buNone/>
              <a:defRPr sz="1039">
                <a:solidFill>
                  <a:schemeClr val="tx1">
                    <a:tint val="75000"/>
                  </a:schemeClr>
                </a:solidFill>
              </a:defRPr>
            </a:lvl5pPr>
            <a:lvl6pPr marL="1484986" indent="0">
              <a:buNone/>
              <a:defRPr sz="1039">
                <a:solidFill>
                  <a:schemeClr val="tx1">
                    <a:tint val="75000"/>
                  </a:schemeClr>
                </a:solidFill>
              </a:defRPr>
            </a:lvl6pPr>
            <a:lvl7pPr marL="1781983" indent="0">
              <a:buNone/>
              <a:defRPr sz="1039">
                <a:solidFill>
                  <a:schemeClr val="tx1">
                    <a:tint val="75000"/>
                  </a:schemeClr>
                </a:solidFill>
              </a:defRPr>
            </a:lvl7pPr>
            <a:lvl8pPr marL="2078980" indent="0">
              <a:buNone/>
              <a:defRPr sz="1039">
                <a:solidFill>
                  <a:schemeClr val="tx1">
                    <a:tint val="75000"/>
                  </a:schemeClr>
                </a:solidFill>
              </a:defRPr>
            </a:lvl8pPr>
            <a:lvl9pPr marL="2375977" indent="0">
              <a:buNone/>
              <a:defRPr sz="103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95D5-DB22-9F48-90AE-1A3434FC09B6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72114-EEE7-434D-8807-D4FD4493C9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32155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4503" y="1245820"/>
            <a:ext cx="3366016" cy="296938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09519" y="1245820"/>
            <a:ext cx="3366016" cy="296938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95D5-DB22-9F48-90AE-1A3434FC09B6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72114-EEE7-434D-8807-D4FD4493C9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6963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534" y="249164"/>
            <a:ext cx="6831033" cy="90457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5535" y="1147238"/>
            <a:ext cx="3350547" cy="562244"/>
          </a:xfrm>
        </p:spPr>
        <p:txBody>
          <a:bodyPr anchor="b"/>
          <a:lstStyle>
            <a:lvl1pPr marL="0" indent="0">
              <a:buNone/>
              <a:defRPr sz="1559" b="1"/>
            </a:lvl1pPr>
            <a:lvl2pPr marL="296997" indent="0">
              <a:buNone/>
              <a:defRPr sz="1299" b="1"/>
            </a:lvl2pPr>
            <a:lvl3pPr marL="593994" indent="0">
              <a:buNone/>
              <a:defRPr sz="1169" b="1"/>
            </a:lvl3pPr>
            <a:lvl4pPr marL="890991" indent="0">
              <a:buNone/>
              <a:defRPr sz="1039" b="1"/>
            </a:lvl4pPr>
            <a:lvl5pPr marL="1187988" indent="0">
              <a:buNone/>
              <a:defRPr sz="1039" b="1"/>
            </a:lvl5pPr>
            <a:lvl6pPr marL="1484986" indent="0">
              <a:buNone/>
              <a:defRPr sz="1039" b="1"/>
            </a:lvl6pPr>
            <a:lvl7pPr marL="1781983" indent="0">
              <a:buNone/>
              <a:defRPr sz="1039" b="1"/>
            </a:lvl7pPr>
            <a:lvl8pPr marL="2078980" indent="0">
              <a:buNone/>
              <a:defRPr sz="1039" b="1"/>
            </a:lvl8pPr>
            <a:lvl9pPr marL="2375977" indent="0">
              <a:buNone/>
              <a:defRPr sz="1039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5535" y="1709482"/>
            <a:ext cx="3350547" cy="251439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009519" y="1147238"/>
            <a:ext cx="3367048" cy="562244"/>
          </a:xfrm>
        </p:spPr>
        <p:txBody>
          <a:bodyPr anchor="b"/>
          <a:lstStyle>
            <a:lvl1pPr marL="0" indent="0">
              <a:buNone/>
              <a:defRPr sz="1559" b="1"/>
            </a:lvl1pPr>
            <a:lvl2pPr marL="296997" indent="0">
              <a:buNone/>
              <a:defRPr sz="1299" b="1"/>
            </a:lvl2pPr>
            <a:lvl3pPr marL="593994" indent="0">
              <a:buNone/>
              <a:defRPr sz="1169" b="1"/>
            </a:lvl3pPr>
            <a:lvl4pPr marL="890991" indent="0">
              <a:buNone/>
              <a:defRPr sz="1039" b="1"/>
            </a:lvl4pPr>
            <a:lvl5pPr marL="1187988" indent="0">
              <a:buNone/>
              <a:defRPr sz="1039" b="1"/>
            </a:lvl5pPr>
            <a:lvl6pPr marL="1484986" indent="0">
              <a:buNone/>
              <a:defRPr sz="1039" b="1"/>
            </a:lvl6pPr>
            <a:lvl7pPr marL="1781983" indent="0">
              <a:buNone/>
              <a:defRPr sz="1039" b="1"/>
            </a:lvl7pPr>
            <a:lvl8pPr marL="2078980" indent="0">
              <a:buNone/>
              <a:defRPr sz="1039" b="1"/>
            </a:lvl8pPr>
            <a:lvl9pPr marL="2375977" indent="0">
              <a:buNone/>
              <a:defRPr sz="1039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09519" y="1709482"/>
            <a:ext cx="3367048" cy="251439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95D5-DB22-9F48-90AE-1A3434FC09B6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72114-EEE7-434D-8807-D4FD4493C9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49058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95D5-DB22-9F48-90AE-1A3434FC09B6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72114-EEE7-434D-8807-D4FD4493C9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27475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95D5-DB22-9F48-90AE-1A3434FC09B6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72114-EEE7-434D-8807-D4FD4493C9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49146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535" y="311997"/>
            <a:ext cx="2554418" cy="1091988"/>
          </a:xfrm>
        </p:spPr>
        <p:txBody>
          <a:bodyPr anchor="b"/>
          <a:lstStyle>
            <a:lvl1pPr>
              <a:defRPr sz="207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67048" y="673826"/>
            <a:ext cx="4009519" cy="3325798"/>
          </a:xfrm>
        </p:spPr>
        <p:txBody>
          <a:bodyPr/>
          <a:lstStyle>
            <a:lvl1pPr>
              <a:defRPr sz="2079"/>
            </a:lvl1pPr>
            <a:lvl2pPr>
              <a:defRPr sz="1819"/>
            </a:lvl2pPr>
            <a:lvl3pPr>
              <a:defRPr sz="1559"/>
            </a:lvl3pPr>
            <a:lvl4pPr>
              <a:defRPr sz="1299"/>
            </a:lvl4pPr>
            <a:lvl5pPr>
              <a:defRPr sz="1299"/>
            </a:lvl5pPr>
            <a:lvl6pPr>
              <a:defRPr sz="1299"/>
            </a:lvl6pPr>
            <a:lvl7pPr>
              <a:defRPr sz="1299"/>
            </a:lvl7pPr>
            <a:lvl8pPr>
              <a:defRPr sz="1299"/>
            </a:lvl8pPr>
            <a:lvl9pPr>
              <a:defRPr sz="129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5535" y="1403985"/>
            <a:ext cx="2554418" cy="2601056"/>
          </a:xfrm>
        </p:spPr>
        <p:txBody>
          <a:bodyPr/>
          <a:lstStyle>
            <a:lvl1pPr marL="0" indent="0">
              <a:buNone/>
              <a:defRPr sz="1039"/>
            </a:lvl1pPr>
            <a:lvl2pPr marL="296997" indent="0">
              <a:buNone/>
              <a:defRPr sz="909"/>
            </a:lvl2pPr>
            <a:lvl3pPr marL="593994" indent="0">
              <a:buNone/>
              <a:defRPr sz="780"/>
            </a:lvl3pPr>
            <a:lvl4pPr marL="890991" indent="0">
              <a:buNone/>
              <a:defRPr sz="650"/>
            </a:lvl4pPr>
            <a:lvl5pPr marL="1187988" indent="0">
              <a:buNone/>
              <a:defRPr sz="650"/>
            </a:lvl5pPr>
            <a:lvl6pPr marL="1484986" indent="0">
              <a:buNone/>
              <a:defRPr sz="650"/>
            </a:lvl6pPr>
            <a:lvl7pPr marL="1781983" indent="0">
              <a:buNone/>
              <a:defRPr sz="650"/>
            </a:lvl7pPr>
            <a:lvl8pPr marL="2078980" indent="0">
              <a:buNone/>
              <a:defRPr sz="650"/>
            </a:lvl8pPr>
            <a:lvl9pPr marL="2375977" indent="0">
              <a:buNone/>
              <a:defRPr sz="6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95D5-DB22-9F48-90AE-1A3434FC09B6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72114-EEE7-434D-8807-D4FD4493C9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76149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535" y="311997"/>
            <a:ext cx="2554418" cy="1091988"/>
          </a:xfrm>
        </p:spPr>
        <p:txBody>
          <a:bodyPr anchor="b"/>
          <a:lstStyle>
            <a:lvl1pPr>
              <a:defRPr sz="207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67048" y="673826"/>
            <a:ext cx="4009519" cy="3325798"/>
          </a:xfrm>
        </p:spPr>
        <p:txBody>
          <a:bodyPr anchor="t"/>
          <a:lstStyle>
            <a:lvl1pPr marL="0" indent="0">
              <a:buNone/>
              <a:defRPr sz="2079"/>
            </a:lvl1pPr>
            <a:lvl2pPr marL="296997" indent="0">
              <a:buNone/>
              <a:defRPr sz="1819"/>
            </a:lvl2pPr>
            <a:lvl3pPr marL="593994" indent="0">
              <a:buNone/>
              <a:defRPr sz="1559"/>
            </a:lvl3pPr>
            <a:lvl4pPr marL="890991" indent="0">
              <a:buNone/>
              <a:defRPr sz="1299"/>
            </a:lvl4pPr>
            <a:lvl5pPr marL="1187988" indent="0">
              <a:buNone/>
              <a:defRPr sz="1299"/>
            </a:lvl5pPr>
            <a:lvl6pPr marL="1484986" indent="0">
              <a:buNone/>
              <a:defRPr sz="1299"/>
            </a:lvl6pPr>
            <a:lvl7pPr marL="1781983" indent="0">
              <a:buNone/>
              <a:defRPr sz="1299"/>
            </a:lvl7pPr>
            <a:lvl8pPr marL="2078980" indent="0">
              <a:buNone/>
              <a:defRPr sz="1299"/>
            </a:lvl8pPr>
            <a:lvl9pPr marL="2375977" indent="0">
              <a:buNone/>
              <a:defRPr sz="1299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5535" y="1403985"/>
            <a:ext cx="2554418" cy="2601056"/>
          </a:xfrm>
        </p:spPr>
        <p:txBody>
          <a:bodyPr/>
          <a:lstStyle>
            <a:lvl1pPr marL="0" indent="0">
              <a:buNone/>
              <a:defRPr sz="1039"/>
            </a:lvl1pPr>
            <a:lvl2pPr marL="296997" indent="0">
              <a:buNone/>
              <a:defRPr sz="909"/>
            </a:lvl2pPr>
            <a:lvl3pPr marL="593994" indent="0">
              <a:buNone/>
              <a:defRPr sz="780"/>
            </a:lvl3pPr>
            <a:lvl4pPr marL="890991" indent="0">
              <a:buNone/>
              <a:defRPr sz="650"/>
            </a:lvl4pPr>
            <a:lvl5pPr marL="1187988" indent="0">
              <a:buNone/>
              <a:defRPr sz="650"/>
            </a:lvl5pPr>
            <a:lvl6pPr marL="1484986" indent="0">
              <a:buNone/>
              <a:defRPr sz="650"/>
            </a:lvl6pPr>
            <a:lvl7pPr marL="1781983" indent="0">
              <a:buNone/>
              <a:defRPr sz="650"/>
            </a:lvl7pPr>
            <a:lvl8pPr marL="2078980" indent="0">
              <a:buNone/>
              <a:defRPr sz="650"/>
            </a:lvl8pPr>
            <a:lvl9pPr marL="2375977" indent="0">
              <a:buNone/>
              <a:defRPr sz="6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95D5-DB22-9F48-90AE-1A3434FC09B6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72114-EEE7-434D-8807-D4FD4493C9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867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4503" y="249164"/>
            <a:ext cx="6831033" cy="9045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4503" y="1245820"/>
            <a:ext cx="6831033" cy="29693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4502" y="4337621"/>
            <a:ext cx="1782009" cy="24916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8495D5-DB22-9F48-90AE-1A3434FC09B6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23513" y="4337621"/>
            <a:ext cx="2673013" cy="24916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93527" y="4337621"/>
            <a:ext cx="1782009" cy="24916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772114-EEE7-434D-8807-D4FD4493C9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8790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593994" rtl="0" eaLnBrk="1" latinLnBrk="0" hangingPunct="1">
        <a:lnSpc>
          <a:spcPct val="90000"/>
        </a:lnSpc>
        <a:spcBef>
          <a:spcPct val="0"/>
        </a:spcBef>
        <a:buNone/>
        <a:defRPr kumimoji="1" sz="28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8499" indent="-148499" algn="l" defTabSz="593994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kumimoji="1" sz="1819" kern="1200">
          <a:solidFill>
            <a:schemeClr val="tx1"/>
          </a:solidFill>
          <a:latin typeface="+mn-lt"/>
          <a:ea typeface="+mn-ea"/>
          <a:cs typeface="+mn-cs"/>
        </a:defRPr>
      </a:lvl1pPr>
      <a:lvl2pPr marL="445496" indent="-148499" algn="l" defTabSz="593994" rtl="0" eaLnBrk="1" latinLnBrk="0" hangingPunct="1">
        <a:lnSpc>
          <a:spcPct val="90000"/>
        </a:lnSpc>
        <a:spcBef>
          <a:spcPts val="325"/>
        </a:spcBef>
        <a:buFont typeface="Arial" panose="020B0604020202020204" pitchFamily="34" charset="0"/>
        <a:buChar char="•"/>
        <a:defRPr kumimoji="1" sz="1559" kern="1200">
          <a:solidFill>
            <a:schemeClr val="tx1"/>
          </a:solidFill>
          <a:latin typeface="+mn-lt"/>
          <a:ea typeface="+mn-ea"/>
          <a:cs typeface="+mn-cs"/>
        </a:defRPr>
      </a:lvl2pPr>
      <a:lvl3pPr marL="742493" indent="-148499" algn="l" defTabSz="593994" rtl="0" eaLnBrk="1" latinLnBrk="0" hangingPunct="1">
        <a:lnSpc>
          <a:spcPct val="90000"/>
        </a:lnSpc>
        <a:spcBef>
          <a:spcPts val="325"/>
        </a:spcBef>
        <a:buFont typeface="Arial" panose="020B0604020202020204" pitchFamily="34" charset="0"/>
        <a:buChar char="•"/>
        <a:defRPr kumimoji="1" sz="1299" kern="1200">
          <a:solidFill>
            <a:schemeClr val="tx1"/>
          </a:solidFill>
          <a:latin typeface="+mn-lt"/>
          <a:ea typeface="+mn-ea"/>
          <a:cs typeface="+mn-cs"/>
        </a:defRPr>
      </a:lvl3pPr>
      <a:lvl4pPr marL="1039490" indent="-148499" algn="l" defTabSz="593994" rtl="0" eaLnBrk="1" latinLnBrk="0" hangingPunct="1">
        <a:lnSpc>
          <a:spcPct val="90000"/>
        </a:lnSpc>
        <a:spcBef>
          <a:spcPts val="325"/>
        </a:spcBef>
        <a:buFont typeface="Arial" panose="020B0604020202020204" pitchFamily="34" charset="0"/>
        <a:buChar char="•"/>
        <a:defRPr kumimoji="1" sz="1169" kern="1200">
          <a:solidFill>
            <a:schemeClr val="tx1"/>
          </a:solidFill>
          <a:latin typeface="+mn-lt"/>
          <a:ea typeface="+mn-ea"/>
          <a:cs typeface="+mn-cs"/>
        </a:defRPr>
      </a:lvl4pPr>
      <a:lvl5pPr marL="1336487" indent="-148499" algn="l" defTabSz="593994" rtl="0" eaLnBrk="1" latinLnBrk="0" hangingPunct="1">
        <a:lnSpc>
          <a:spcPct val="90000"/>
        </a:lnSpc>
        <a:spcBef>
          <a:spcPts val="325"/>
        </a:spcBef>
        <a:buFont typeface="Arial" panose="020B0604020202020204" pitchFamily="34" charset="0"/>
        <a:buChar char="•"/>
        <a:defRPr kumimoji="1" sz="1169" kern="1200">
          <a:solidFill>
            <a:schemeClr val="tx1"/>
          </a:solidFill>
          <a:latin typeface="+mn-lt"/>
          <a:ea typeface="+mn-ea"/>
          <a:cs typeface="+mn-cs"/>
        </a:defRPr>
      </a:lvl5pPr>
      <a:lvl6pPr marL="1633484" indent="-148499" algn="l" defTabSz="593994" rtl="0" eaLnBrk="1" latinLnBrk="0" hangingPunct="1">
        <a:lnSpc>
          <a:spcPct val="90000"/>
        </a:lnSpc>
        <a:spcBef>
          <a:spcPts val="325"/>
        </a:spcBef>
        <a:buFont typeface="Arial" panose="020B0604020202020204" pitchFamily="34" charset="0"/>
        <a:buChar char="•"/>
        <a:defRPr kumimoji="1" sz="1169" kern="1200">
          <a:solidFill>
            <a:schemeClr val="tx1"/>
          </a:solidFill>
          <a:latin typeface="+mn-lt"/>
          <a:ea typeface="+mn-ea"/>
          <a:cs typeface="+mn-cs"/>
        </a:defRPr>
      </a:lvl6pPr>
      <a:lvl7pPr marL="1930481" indent="-148499" algn="l" defTabSz="593994" rtl="0" eaLnBrk="1" latinLnBrk="0" hangingPunct="1">
        <a:lnSpc>
          <a:spcPct val="90000"/>
        </a:lnSpc>
        <a:spcBef>
          <a:spcPts val="325"/>
        </a:spcBef>
        <a:buFont typeface="Arial" panose="020B0604020202020204" pitchFamily="34" charset="0"/>
        <a:buChar char="•"/>
        <a:defRPr kumimoji="1" sz="1169" kern="1200">
          <a:solidFill>
            <a:schemeClr val="tx1"/>
          </a:solidFill>
          <a:latin typeface="+mn-lt"/>
          <a:ea typeface="+mn-ea"/>
          <a:cs typeface="+mn-cs"/>
        </a:defRPr>
      </a:lvl7pPr>
      <a:lvl8pPr marL="2227478" indent="-148499" algn="l" defTabSz="593994" rtl="0" eaLnBrk="1" latinLnBrk="0" hangingPunct="1">
        <a:lnSpc>
          <a:spcPct val="90000"/>
        </a:lnSpc>
        <a:spcBef>
          <a:spcPts val="325"/>
        </a:spcBef>
        <a:buFont typeface="Arial" panose="020B0604020202020204" pitchFamily="34" charset="0"/>
        <a:buChar char="•"/>
        <a:defRPr kumimoji="1" sz="1169" kern="1200">
          <a:solidFill>
            <a:schemeClr val="tx1"/>
          </a:solidFill>
          <a:latin typeface="+mn-lt"/>
          <a:ea typeface="+mn-ea"/>
          <a:cs typeface="+mn-cs"/>
        </a:defRPr>
      </a:lvl8pPr>
      <a:lvl9pPr marL="2524476" indent="-148499" algn="l" defTabSz="593994" rtl="0" eaLnBrk="1" latinLnBrk="0" hangingPunct="1">
        <a:lnSpc>
          <a:spcPct val="90000"/>
        </a:lnSpc>
        <a:spcBef>
          <a:spcPts val="325"/>
        </a:spcBef>
        <a:buFont typeface="Arial" panose="020B0604020202020204" pitchFamily="34" charset="0"/>
        <a:buChar char="•"/>
        <a:defRPr kumimoji="1" sz="116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93994" rtl="0" eaLnBrk="1" latinLnBrk="0" hangingPunct="1">
        <a:defRPr kumimoji="1" sz="1169" kern="1200">
          <a:solidFill>
            <a:schemeClr val="tx1"/>
          </a:solidFill>
          <a:latin typeface="+mn-lt"/>
          <a:ea typeface="+mn-ea"/>
          <a:cs typeface="+mn-cs"/>
        </a:defRPr>
      </a:lvl1pPr>
      <a:lvl2pPr marL="296997" algn="l" defTabSz="593994" rtl="0" eaLnBrk="1" latinLnBrk="0" hangingPunct="1">
        <a:defRPr kumimoji="1" sz="1169" kern="1200">
          <a:solidFill>
            <a:schemeClr val="tx1"/>
          </a:solidFill>
          <a:latin typeface="+mn-lt"/>
          <a:ea typeface="+mn-ea"/>
          <a:cs typeface="+mn-cs"/>
        </a:defRPr>
      </a:lvl2pPr>
      <a:lvl3pPr marL="593994" algn="l" defTabSz="593994" rtl="0" eaLnBrk="1" latinLnBrk="0" hangingPunct="1">
        <a:defRPr kumimoji="1" sz="1169" kern="1200">
          <a:solidFill>
            <a:schemeClr val="tx1"/>
          </a:solidFill>
          <a:latin typeface="+mn-lt"/>
          <a:ea typeface="+mn-ea"/>
          <a:cs typeface="+mn-cs"/>
        </a:defRPr>
      </a:lvl3pPr>
      <a:lvl4pPr marL="890991" algn="l" defTabSz="593994" rtl="0" eaLnBrk="1" latinLnBrk="0" hangingPunct="1">
        <a:defRPr kumimoji="1" sz="1169" kern="1200">
          <a:solidFill>
            <a:schemeClr val="tx1"/>
          </a:solidFill>
          <a:latin typeface="+mn-lt"/>
          <a:ea typeface="+mn-ea"/>
          <a:cs typeface="+mn-cs"/>
        </a:defRPr>
      </a:lvl4pPr>
      <a:lvl5pPr marL="1187988" algn="l" defTabSz="593994" rtl="0" eaLnBrk="1" latinLnBrk="0" hangingPunct="1">
        <a:defRPr kumimoji="1" sz="1169" kern="1200">
          <a:solidFill>
            <a:schemeClr val="tx1"/>
          </a:solidFill>
          <a:latin typeface="+mn-lt"/>
          <a:ea typeface="+mn-ea"/>
          <a:cs typeface="+mn-cs"/>
        </a:defRPr>
      </a:lvl5pPr>
      <a:lvl6pPr marL="1484986" algn="l" defTabSz="593994" rtl="0" eaLnBrk="1" latinLnBrk="0" hangingPunct="1">
        <a:defRPr kumimoji="1" sz="1169" kern="1200">
          <a:solidFill>
            <a:schemeClr val="tx1"/>
          </a:solidFill>
          <a:latin typeface="+mn-lt"/>
          <a:ea typeface="+mn-ea"/>
          <a:cs typeface="+mn-cs"/>
        </a:defRPr>
      </a:lvl6pPr>
      <a:lvl7pPr marL="1781983" algn="l" defTabSz="593994" rtl="0" eaLnBrk="1" latinLnBrk="0" hangingPunct="1">
        <a:defRPr kumimoji="1" sz="1169" kern="1200">
          <a:solidFill>
            <a:schemeClr val="tx1"/>
          </a:solidFill>
          <a:latin typeface="+mn-lt"/>
          <a:ea typeface="+mn-ea"/>
          <a:cs typeface="+mn-cs"/>
        </a:defRPr>
      </a:lvl7pPr>
      <a:lvl8pPr marL="2078980" algn="l" defTabSz="593994" rtl="0" eaLnBrk="1" latinLnBrk="0" hangingPunct="1">
        <a:defRPr kumimoji="1" sz="1169" kern="1200">
          <a:solidFill>
            <a:schemeClr val="tx1"/>
          </a:solidFill>
          <a:latin typeface="+mn-lt"/>
          <a:ea typeface="+mn-ea"/>
          <a:cs typeface="+mn-cs"/>
        </a:defRPr>
      </a:lvl8pPr>
      <a:lvl9pPr marL="2375977" algn="l" defTabSz="593994" rtl="0" eaLnBrk="1" latinLnBrk="0" hangingPunct="1">
        <a:defRPr kumimoji="1" sz="116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図 83">
            <a:extLst>
              <a:ext uri="{FF2B5EF4-FFF2-40B4-BE49-F238E27FC236}">
                <a16:creationId xmlns:a16="http://schemas.microsoft.com/office/drawing/2014/main" id="{529343C0-836F-8860-FC69-986B812B2C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346" y="127267"/>
            <a:ext cx="5777346" cy="3073239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07F52D4-C3FC-60BB-C0A9-2BD0469AAB3E}"/>
              </a:ext>
            </a:extLst>
          </p:cNvPr>
          <p:cNvSpPr txBox="1"/>
          <p:nvPr/>
        </p:nvSpPr>
        <p:spPr>
          <a:xfrm>
            <a:off x="-1" y="3200506"/>
            <a:ext cx="792003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ja-JP" sz="1000" b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Supplementary Figure 5. Association between expression levels of </a:t>
            </a:r>
            <a:r>
              <a:rPr lang="en-US" altLang="ja-JP" sz="1000" b="1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ERK5</a:t>
            </a:r>
            <a:r>
              <a:rPr lang="en-US" altLang="ja-JP" sz="1000" b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and MGMT methylation status, </a:t>
            </a:r>
            <a:r>
              <a:rPr lang="en-US" altLang="ja-JP" sz="1000" b="1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IDH </a:t>
            </a:r>
            <a:r>
              <a:rPr lang="en-US" altLang="ja-JP" sz="1000" b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mutation status, age, sex, and subtype in GBM tissues. 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mRNA expression of 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ERK5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compared between (A) 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MGMT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methylation status (unmethylated, 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n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= 66; methylated, 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n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= 52) and (B) 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IDH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mutation status (wildtype, 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n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= 136; mutant, 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n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= 210) in TCGA database. (C) The correlation between 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ERK5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expression and age (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n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= 149). mRNA expression of 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ERK5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compared between (D) sex (male, 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n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= 97; female, 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n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= 52) and (E) subtype (classical, 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n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= 48; mesenchymal, 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n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= 63; </a:t>
            </a:r>
            <a:r>
              <a:rPr lang="en-US" altLang="ja-JP" sz="10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proneural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, 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n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= 18; neural, 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n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= 5) in TCGA database. mRNA expression of 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ERK5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compared between (F) 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MGMT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methylation status (unmethylated, 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n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= 56; methylated, 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n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= 65) and (G) 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IDH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mutation status (wildtype, 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n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= 109; mutant, 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n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= 24) in TCGA database. (H) The correlation between 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ERK5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expression and age (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n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= 140). mRNA expression of 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ERK5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compared between (I) sex (male, 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n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= 85; female, 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n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= 55) and (J) subtype (classical, 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n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= 111; mesenchymal, 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n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= 73; </a:t>
            </a:r>
            <a:r>
              <a:rPr lang="en-US" altLang="ja-JP" sz="10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proneural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, 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n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= 103) in CGGA database.</a:t>
            </a:r>
            <a:endParaRPr lang="ja-JP" altLang="ja-JP" sz="1000" kern="10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05358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</TotalTime>
  <Words>265</Words>
  <Application>Microsoft Macintosh PowerPoint</Application>
  <PresentationFormat>ユーザー設定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游ゴシック</vt:lpstr>
      <vt:lpstr>游明朝</vt:lpstr>
      <vt:lpstr>Arial</vt:lpstr>
      <vt:lpstr>Calibri</vt:lpstr>
      <vt:lpstr>Calibri Light</vt:lpstr>
      <vt:lpstr>Times New Roman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檜井栄一</dc:creator>
  <cp:lastModifiedBy>檜井栄一</cp:lastModifiedBy>
  <cp:revision>7</cp:revision>
  <dcterms:created xsi:type="dcterms:W3CDTF">2022-12-07T05:00:03Z</dcterms:created>
  <dcterms:modified xsi:type="dcterms:W3CDTF">2023-01-13T02:13:48Z</dcterms:modified>
</cp:coreProperties>
</file>