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1" r:id="rId2"/>
  </p:sldIdLst>
  <p:sldSz cx="5759450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52"/>
    <p:restoredTop sz="96327"/>
  </p:normalViewPr>
  <p:slideViewPr>
    <p:cSldViewPr snapToGrid="0">
      <p:cViewPr>
        <p:scale>
          <a:sx n="113" d="100"/>
          <a:sy n="113" d="100"/>
        </p:scale>
        <p:origin x="270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1178222"/>
            <a:ext cx="4895533" cy="2506427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3781306"/>
            <a:ext cx="4319588" cy="1738167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576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068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383297"/>
            <a:ext cx="1241881" cy="610108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383297"/>
            <a:ext cx="3653651" cy="610108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6161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0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1794831"/>
            <a:ext cx="4967526" cy="2994714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4817876"/>
            <a:ext cx="4967526" cy="1574849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149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1916484"/>
            <a:ext cx="2447766" cy="456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1916484"/>
            <a:ext cx="2447766" cy="456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952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383299"/>
            <a:ext cx="4967526" cy="139153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1764832"/>
            <a:ext cx="2436517" cy="864917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2629749"/>
            <a:ext cx="2436517" cy="386796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1764832"/>
            <a:ext cx="2448516" cy="864917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2629749"/>
            <a:ext cx="2448516" cy="386796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288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044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4285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479954"/>
            <a:ext cx="1857573" cy="1679840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1036570"/>
            <a:ext cx="2915722" cy="5116178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2159794"/>
            <a:ext cx="1857573" cy="4001285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23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479954"/>
            <a:ext cx="1857573" cy="1679840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1036570"/>
            <a:ext cx="2915722" cy="5116178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2159794"/>
            <a:ext cx="1857573" cy="4001285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967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383299"/>
            <a:ext cx="4967526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1916484"/>
            <a:ext cx="4967526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6672698"/>
            <a:ext cx="129587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1AC11-DF9D-454A-BE70-D2FDBD73DCB8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6672698"/>
            <a:ext cx="1943814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6672698"/>
            <a:ext cx="129587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338A2-F571-D247-A9A7-EC3E826BA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58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kumimoji="1"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DC25B004-F91A-24F7-4A48-BD4590AECB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59450" cy="5381958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886FDF-1DDC-CC1E-34CA-2422D693CD68}"/>
              </a:ext>
            </a:extLst>
          </p:cNvPr>
          <p:cNvSpPr txBox="1"/>
          <p:nvPr/>
        </p:nvSpPr>
        <p:spPr>
          <a:xfrm>
            <a:off x="0" y="5381958"/>
            <a:ext cx="575945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0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Supplementary Figure 6. ERK5 does not have an impact on survival of GBM patients with lower stem cell properties.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Kaplan–Meier survival analysis of (A) GSC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signaling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(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expression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high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20],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expression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48]; ERK5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signaling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high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16], ERK5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signaling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52]), (B)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SOX2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expression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high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40] and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expression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40]),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c-</a:t>
            </a:r>
            <a:r>
              <a:rPr lang="en-US" altLang="ja-JP" sz="10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MYC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expression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high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30] and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expression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30]),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PROM1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expression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high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33] and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expression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33]),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FUT4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expression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high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32] and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expression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32]), </a:t>
            </a:r>
            <a:r>
              <a:rPr lang="en-US" altLang="ja-JP" sz="10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NES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expression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high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30] and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expression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30]), and (C)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SOX2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(ERK5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signaling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high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17] and ERK5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signaling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=17]),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c-</a:t>
            </a:r>
            <a:r>
              <a:rPr lang="en-US" altLang="ja-JP" sz="10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MYC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(ERK5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signaling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high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17] and ERK5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signaling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17]),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PROM1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(ERK5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signaling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high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17] and ERK5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signaling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17]),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FUT4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(ERK5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signaling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high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17] and ERK5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signaling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16]), </a:t>
            </a:r>
            <a:r>
              <a:rPr lang="en-US" altLang="ja-JP" sz="10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NES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(ERK5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signaling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high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17] and ERK5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signaling</a:t>
            </a:r>
            <a:r>
              <a:rPr lang="en-US" altLang="ja-JP" sz="1000" kern="10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low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17]) patient groups in CGGA database.</a:t>
            </a:r>
            <a:endParaRPr lang="ja-JP" altLang="ja-JP" sz="1000" kern="10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endParaRPr kumimoji="1" lang="ja-JP" altLang="en-US" sz="1000"/>
          </a:p>
        </p:txBody>
      </p:sp>
    </p:spTree>
    <p:extLst>
      <p:ext uri="{BB962C8B-B14F-4D97-AF65-F5344CB8AC3E}">
        <p14:creationId xmlns:p14="http://schemas.microsoft.com/office/powerpoint/2010/main" val="4249851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244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檜井栄一</dc:creator>
  <cp:lastModifiedBy>檜井栄一</cp:lastModifiedBy>
  <cp:revision>7</cp:revision>
  <dcterms:created xsi:type="dcterms:W3CDTF">2022-12-07T04:57:51Z</dcterms:created>
  <dcterms:modified xsi:type="dcterms:W3CDTF">2023-01-13T02:14:41Z</dcterms:modified>
</cp:coreProperties>
</file>