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sldIdLst>
    <p:sldId id="310" r:id="rId2"/>
    <p:sldId id="308" r:id="rId3"/>
    <p:sldId id="309" r:id="rId4"/>
    <p:sldId id="259" r:id="rId5"/>
    <p:sldId id="296" r:id="rId6"/>
    <p:sldId id="258" r:id="rId7"/>
    <p:sldId id="294" r:id="rId8"/>
    <p:sldId id="295" r:id="rId9"/>
    <p:sldId id="297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FF"/>
    <a:srgbClr val="9E480E"/>
    <a:srgbClr val="69A242"/>
    <a:srgbClr val="FFC000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4"/>
    <p:restoredTop sz="97746"/>
  </p:normalViewPr>
  <p:slideViewPr>
    <p:cSldViewPr snapToGrid="0" snapToObjects="1">
      <p:cViewPr varScale="1">
        <p:scale>
          <a:sx n="46" d="100"/>
          <a:sy n="46" d="100"/>
        </p:scale>
        <p:origin x="236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Reguera Blazquez" userId="87bd5a0c-6611-42cb-a02e-abc960c97237" providerId="ADAL" clId="{B909D389-8996-4A92-960C-4434840A8577}"/>
    <pc:docChg chg="modSld">
      <pc:chgData name="Maria Reguera Blazquez" userId="87bd5a0c-6611-42cb-a02e-abc960c97237" providerId="ADAL" clId="{B909D389-8996-4A92-960C-4434840A8577}" dt="2022-11-23T17:06:36.647" v="205" actId="6549"/>
      <pc:docMkLst>
        <pc:docMk/>
      </pc:docMkLst>
      <pc:sldChg chg="modSp mod">
        <pc:chgData name="Maria Reguera Blazquez" userId="87bd5a0c-6611-42cb-a02e-abc960c97237" providerId="ADAL" clId="{B909D389-8996-4A92-960C-4434840A8577}" dt="2022-11-23T17:05:53.479" v="151" actId="20577"/>
        <pc:sldMkLst>
          <pc:docMk/>
          <pc:sldMk cId="3797335112" sldId="258"/>
        </pc:sldMkLst>
        <pc:spChg chg="mod">
          <ac:chgData name="Maria Reguera Blazquez" userId="87bd5a0c-6611-42cb-a02e-abc960c97237" providerId="ADAL" clId="{B909D389-8996-4A92-960C-4434840A8577}" dt="2022-11-23T17:05:53.479" v="151" actId="20577"/>
          <ac:spMkLst>
            <pc:docMk/>
            <pc:sldMk cId="3797335112" sldId="258"/>
            <ac:spMk id="6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5:22.157" v="116" actId="20577"/>
        <pc:sldMkLst>
          <pc:docMk/>
          <pc:sldMk cId="478335969" sldId="259"/>
        </pc:sldMkLst>
        <pc:spChg chg="mod">
          <ac:chgData name="Maria Reguera Blazquez" userId="87bd5a0c-6611-42cb-a02e-abc960c97237" providerId="ADAL" clId="{B909D389-8996-4A92-960C-4434840A8577}" dt="2022-11-23T17:05:22.157" v="116" actId="20577"/>
          <ac:spMkLst>
            <pc:docMk/>
            <pc:sldMk cId="478335969" sldId="259"/>
            <ac:spMk id="5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6:08.634" v="169" actId="20577"/>
        <pc:sldMkLst>
          <pc:docMk/>
          <pc:sldMk cId="2746208686" sldId="294"/>
        </pc:sldMkLst>
        <pc:spChg chg="mod">
          <ac:chgData name="Maria Reguera Blazquez" userId="87bd5a0c-6611-42cb-a02e-abc960c97237" providerId="ADAL" clId="{B909D389-8996-4A92-960C-4434840A8577}" dt="2022-11-23T17:06:08.634" v="169" actId="20577"/>
          <ac:spMkLst>
            <pc:docMk/>
            <pc:sldMk cId="2746208686" sldId="294"/>
            <ac:spMk id="5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6:20.597" v="187" actId="20577"/>
        <pc:sldMkLst>
          <pc:docMk/>
          <pc:sldMk cId="2593207725" sldId="295"/>
        </pc:sldMkLst>
        <pc:spChg chg="mod">
          <ac:chgData name="Maria Reguera Blazquez" userId="87bd5a0c-6611-42cb-a02e-abc960c97237" providerId="ADAL" clId="{B909D389-8996-4A92-960C-4434840A8577}" dt="2022-11-23T17:06:20.597" v="187" actId="20577"/>
          <ac:spMkLst>
            <pc:docMk/>
            <pc:sldMk cId="2593207725" sldId="295"/>
            <ac:spMk id="5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5:36.161" v="133" actId="20577"/>
        <pc:sldMkLst>
          <pc:docMk/>
          <pc:sldMk cId="3904475893" sldId="296"/>
        </pc:sldMkLst>
        <pc:spChg chg="mod">
          <ac:chgData name="Maria Reguera Blazquez" userId="87bd5a0c-6611-42cb-a02e-abc960c97237" providerId="ADAL" clId="{B909D389-8996-4A92-960C-4434840A8577}" dt="2022-11-23T17:05:36.161" v="133" actId="20577"/>
          <ac:spMkLst>
            <pc:docMk/>
            <pc:sldMk cId="3904475893" sldId="296"/>
            <ac:spMk id="6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6:36.647" v="205" actId="6549"/>
        <pc:sldMkLst>
          <pc:docMk/>
          <pc:sldMk cId="2563964354" sldId="297"/>
        </pc:sldMkLst>
        <pc:spChg chg="mod">
          <ac:chgData name="Maria Reguera Blazquez" userId="87bd5a0c-6611-42cb-a02e-abc960c97237" providerId="ADAL" clId="{B909D389-8996-4A92-960C-4434840A8577}" dt="2022-11-23T17:06:36.647" v="205" actId="6549"/>
          <ac:spMkLst>
            <pc:docMk/>
            <pc:sldMk cId="2563964354" sldId="297"/>
            <ac:spMk id="5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3:41.517" v="25" actId="20577"/>
        <pc:sldMkLst>
          <pc:docMk/>
          <pc:sldMk cId="261049456" sldId="308"/>
        </pc:sldMkLst>
        <pc:spChg chg="mod">
          <ac:chgData name="Maria Reguera Blazquez" userId="87bd5a0c-6611-42cb-a02e-abc960c97237" providerId="ADAL" clId="{B909D389-8996-4A92-960C-4434840A8577}" dt="2022-11-23T17:03:41.517" v="25" actId="20577"/>
          <ac:spMkLst>
            <pc:docMk/>
            <pc:sldMk cId="261049456" sldId="308"/>
            <ac:spMk id="13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4:15.669" v="50" actId="20577"/>
        <pc:sldMkLst>
          <pc:docMk/>
          <pc:sldMk cId="1538674325" sldId="309"/>
        </pc:sldMkLst>
        <pc:spChg chg="mod">
          <ac:chgData name="Maria Reguera Blazquez" userId="87bd5a0c-6611-42cb-a02e-abc960c97237" providerId="ADAL" clId="{B909D389-8996-4A92-960C-4434840A8577}" dt="2022-11-23T17:04:15.669" v="50" actId="20577"/>
          <ac:spMkLst>
            <pc:docMk/>
            <pc:sldMk cId="1538674325" sldId="309"/>
            <ac:spMk id="13" creationId="{195042D0-4C01-CC49-A4D0-98FCB7EF6B36}"/>
          </ac:spMkLst>
        </pc:spChg>
      </pc:sldChg>
      <pc:sldChg chg="modSp mod">
        <pc:chgData name="Maria Reguera Blazquez" userId="87bd5a0c-6611-42cb-a02e-abc960c97237" providerId="ADAL" clId="{B909D389-8996-4A92-960C-4434840A8577}" dt="2022-11-23T17:02:32.708" v="7" actId="20577"/>
        <pc:sldMkLst>
          <pc:docMk/>
          <pc:sldMk cId="2101699147" sldId="310"/>
        </pc:sldMkLst>
        <pc:spChg chg="mod">
          <ac:chgData name="Maria Reguera Blazquez" userId="87bd5a0c-6611-42cb-a02e-abc960c97237" providerId="ADAL" clId="{B909D389-8996-4A92-960C-4434840A8577}" dt="2022-11-23T17:02:32.708" v="7" actId="20577"/>
          <ac:spMkLst>
            <pc:docMk/>
            <pc:sldMk cId="2101699147" sldId="310"/>
            <ac:spMk id="13" creationId="{A55EA0F8-D4F4-2D4D-80A4-C6D4BFA54EBF}"/>
          </ac:spMkLst>
        </pc:spChg>
      </pc:sldChg>
    </pc:docChg>
  </pc:docChgLst>
  <pc:docChgLst>
    <pc:chgData name="Laura Poza Viejo" userId="S::laura.poza@uam.es::f56e3e7f-241c-4433-9158-16f4dd60f061" providerId="AD" clId="Web-{EA551718-8ACE-1C28-3030-B606CF151606}"/>
    <pc:docChg chg="modSld">
      <pc:chgData name="Laura Poza Viejo" userId="S::laura.poza@uam.es::f56e3e7f-241c-4433-9158-16f4dd60f061" providerId="AD" clId="Web-{EA551718-8ACE-1C28-3030-B606CF151606}" dt="2022-11-03T13:10:06.251" v="9" actId="20577"/>
      <pc:docMkLst>
        <pc:docMk/>
      </pc:docMkLst>
      <pc:sldChg chg="modSp">
        <pc:chgData name="Laura Poza Viejo" userId="S::laura.poza@uam.es::f56e3e7f-241c-4433-9158-16f4dd60f061" providerId="AD" clId="Web-{EA551718-8ACE-1C28-3030-B606CF151606}" dt="2022-11-03T13:10:06.251" v="9" actId="20577"/>
        <pc:sldMkLst>
          <pc:docMk/>
          <pc:sldMk cId="1538674325" sldId="309"/>
        </pc:sldMkLst>
        <pc:spChg chg="mod">
          <ac:chgData name="Laura Poza Viejo" userId="S::laura.poza@uam.es::f56e3e7f-241c-4433-9158-16f4dd60f061" providerId="AD" clId="Web-{EA551718-8ACE-1C28-3030-B606CF151606}" dt="2022-11-03T13:10:06.251" v="9" actId="20577"/>
          <ac:spMkLst>
            <pc:docMk/>
            <pc:sldMk cId="1538674325" sldId="309"/>
            <ac:spMk id="13" creationId="{195042D0-4C01-CC49-A4D0-98FCB7EF6B36}"/>
          </ac:spMkLst>
        </pc:spChg>
      </pc:sldChg>
      <pc:sldChg chg="addSp modSp">
        <pc:chgData name="Laura Poza Viejo" userId="S::laura.poza@uam.es::f56e3e7f-241c-4433-9158-16f4dd60f061" providerId="AD" clId="Web-{EA551718-8ACE-1C28-3030-B606CF151606}" dt="2022-11-03T13:08:15.137" v="8" actId="20577"/>
        <pc:sldMkLst>
          <pc:docMk/>
          <pc:sldMk cId="2101699147" sldId="310"/>
        </pc:sldMkLst>
        <pc:spChg chg="add mod">
          <ac:chgData name="Laura Poza Viejo" userId="S::laura.poza@uam.es::f56e3e7f-241c-4433-9158-16f4dd60f061" providerId="AD" clId="Web-{EA551718-8ACE-1C28-3030-B606CF151606}" dt="2022-11-03T13:07:30.729" v="1" actId="1076"/>
          <ac:spMkLst>
            <pc:docMk/>
            <pc:sldMk cId="2101699147" sldId="310"/>
            <ac:spMk id="3" creationId="{34D421E5-EF28-BEA2-DCA3-7B9011A749A0}"/>
          </ac:spMkLst>
        </pc:spChg>
        <pc:spChg chg="add mod">
          <ac:chgData name="Laura Poza Viejo" userId="S::laura.poza@uam.es::f56e3e7f-241c-4433-9158-16f4dd60f061" providerId="AD" clId="Web-{EA551718-8ACE-1C28-3030-B606CF151606}" dt="2022-11-03T13:07:48.198" v="6" actId="1076"/>
          <ac:spMkLst>
            <pc:docMk/>
            <pc:sldMk cId="2101699147" sldId="310"/>
            <ac:spMk id="4" creationId="{DE2F6BCA-F683-717A-9348-788262B7584C}"/>
          </ac:spMkLst>
        </pc:spChg>
        <pc:spChg chg="mod">
          <ac:chgData name="Laura Poza Viejo" userId="S::laura.poza@uam.es::f56e3e7f-241c-4433-9158-16f4dd60f061" providerId="AD" clId="Web-{EA551718-8ACE-1C28-3030-B606CF151606}" dt="2022-11-03T13:08:15.137" v="8" actId="20577"/>
          <ac:spMkLst>
            <pc:docMk/>
            <pc:sldMk cId="2101699147" sldId="310"/>
            <ac:spMk id="13" creationId="{A55EA0F8-D4F4-2D4D-80A4-C6D4BFA54EBF}"/>
          </ac:spMkLst>
        </pc:spChg>
      </pc:sldChg>
    </pc:docChg>
  </pc:docChgLst>
  <pc:docChgLst>
    <pc:chgData name="Maria Reguera Blazquez" userId="87bd5a0c-6611-42cb-a02e-abc960c97237" providerId="ADAL" clId="{F5E7CE6B-9BBA-4420-8A83-4B89C13DF068}"/>
    <pc:docChg chg="modSld">
      <pc:chgData name="Maria Reguera Blazquez" userId="87bd5a0c-6611-42cb-a02e-abc960c97237" providerId="ADAL" clId="{F5E7CE6B-9BBA-4420-8A83-4B89C13DF068}" dt="2023-03-20T15:02:25.036" v="1" actId="207"/>
      <pc:docMkLst>
        <pc:docMk/>
      </pc:docMkLst>
      <pc:sldChg chg="modSp mod">
        <pc:chgData name="Maria Reguera Blazquez" userId="87bd5a0c-6611-42cb-a02e-abc960c97237" providerId="ADAL" clId="{F5E7CE6B-9BBA-4420-8A83-4B89C13DF068}" dt="2023-03-20T15:02:12.818" v="0" actId="207"/>
        <pc:sldMkLst>
          <pc:docMk/>
          <pc:sldMk cId="261049456" sldId="308"/>
        </pc:sldMkLst>
        <pc:spChg chg="mod">
          <ac:chgData name="Maria Reguera Blazquez" userId="87bd5a0c-6611-42cb-a02e-abc960c97237" providerId="ADAL" clId="{F5E7CE6B-9BBA-4420-8A83-4B89C13DF068}" dt="2023-03-20T15:02:12.818" v="0" actId="207"/>
          <ac:spMkLst>
            <pc:docMk/>
            <pc:sldMk cId="261049456" sldId="308"/>
            <ac:spMk id="13" creationId="{195042D0-4C01-CC49-A4D0-98FCB7EF6B36}"/>
          </ac:spMkLst>
        </pc:spChg>
      </pc:sldChg>
      <pc:sldChg chg="modSp mod">
        <pc:chgData name="Maria Reguera Blazquez" userId="87bd5a0c-6611-42cb-a02e-abc960c97237" providerId="ADAL" clId="{F5E7CE6B-9BBA-4420-8A83-4B89C13DF068}" dt="2023-03-20T15:02:25.036" v="1" actId="207"/>
        <pc:sldMkLst>
          <pc:docMk/>
          <pc:sldMk cId="1538674325" sldId="309"/>
        </pc:sldMkLst>
        <pc:spChg chg="mod">
          <ac:chgData name="Maria Reguera Blazquez" userId="87bd5a0c-6611-42cb-a02e-abc960c97237" providerId="ADAL" clId="{F5E7CE6B-9BBA-4420-8A83-4B89C13DF068}" dt="2023-03-20T15:02:25.036" v="1" actId="207"/>
          <ac:spMkLst>
            <pc:docMk/>
            <pc:sldMk cId="1538674325" sldId="309"/>
            <ac:spMk id="13" creationId="{195042D0-4C01-CC49-A4D0-98FCB7EF6B36}"/>
          </ac:spMkLst>
        </pc:spChg>
      </pc:sldChg>
    </pc:docChg>
  </pc:docChgLst>
  <pc:docChgLst>
    <pc:chgData name="Maria Reguera Blazquez" userId="87bd5a0c-6611-42cb-a02e-abc960c97237" providerId="ADAL" clId="{9184F606-5857-4F8B-A7F2-06C9B81A9D57}"/>
    <pc:docChg chg="modSld">
      <pc:chgData name="Maria Reguera Blazquez" userId="87bd5a0c-6611-42cb-a02e-abc960c97237" providerId="ADAL" clId="{9184F606-5857-4F8B-A7F2-06C9B81A9D57}" dt="2022-12-04T16:06:42.313" v="7" actId="20577"/>
      <pc:docMkLst>
        <pc:docMk/>
      </pc:docMkLst>
      <pc:sldChg chg="modSp mod">
        <pc:chgData name="Maria Reguera Blazquez" userId="87bd5a0c-6611-42cb-a02e-abc960c97237" providerId="ADAL" clId="{9184F606-5857-4F8B-A7F2-06C9B81A9D57}" dt="2022-12-04T16:06:42.313" v="7" actId="20577"/>
        <pc:sldMkLst>
          <pc:docMk/>
          <pc:sldMk cId="2101699147" sldId="310"/>
        </pc:sldMkLst>
        <pc:spChg chg="mod">
          <ac:chgData name="Maria Reguera Blazquez" userId="87bd5a0c-6611-42cb-a02e-abc960c97237" providerId="ADAL" clId="{9184F606-5857-4F8B-A7F2-06C9B81A9D57}" dt="2022-12-04T16:06:26.352" v="1" actId="20577"/>
          <ac:spMkLst>
            <pc:docMk/>
            <pc:sldMk cId="2101699147" sldId="310"/>
            <ac:spMk id="3" creationId="{34D421E5-EF28-BEA2-DCA3-7B9011A749A0}"/>
          </ac:spMkLst>
        </pc:spChg>
        <pc:spChg chg="mod">
          <ac:chgData name="Maria Reguera Blazquez" userId="87bd5a0c-6611-42cb-a02e-abc960c97237" providerId="ADAL" clId="{9184F606-5857-4F8B-A7F2-06C9B81A9D57}" dt="2022-12-04T16:06:30.819" v="3" actId="20577"/>
          <ac:spMkLst>
            <pc:docMk/>
            <pc:sldMk cId="2101699147" sldId="310"/>
            <ac:spMk id="4" creationId="{DE2F6BCA-F683-717A-9348-788262B7584C}"/>
          </ac:spMkLst>
        </pc:spChg>
        <pc:spChg chg="mod">
          <ac:chgData name="Maria Reguera Blazquez" userId="87bd5a0c-6611-42cb-a02e-abc960c97237" providerId="ADAL" clId="{9184F606-5857-4F8B-A7F2-06C9B81A9D57}" dt="2022-12-04T16:06:42.313" v="7" actId="20577"/>
          <ac:spMkLst>
            <pc:docMk/>
            <pc:sldMk cId="2101699147" sldId="310"/>
            <ac:spMk id="13" creationId="{A55EA0F8-D4F4-2D4D-80A4-C6D4BFA54EBF}"/>
          </ac:spMkLst>
        </pc:spChg>
      </pc:sldChg>
    </pc:docChg>
  </pc:docChgLst>
  <pc:docChgLst>
    <pc:chgData name="Laura Poza Viejo" userId="S::laura.poza@uam.es::f56e3e7f-241c-4433-9158-16f4dd60f061" providerId="AD" clId="Web-{F1CD62B0-E56A-6220-3449-32C2F050A551}"/>
    <pc:docChg chg="modSld sldOrd">
      <pc:chgData name="Laura Poza Viejo" userId="S::laura.poza@uam.es::f56e3e7f-241c-4433-9158-16f4dd60f061" providerId="AD" clId="Web-{F1CD62B0-E56A-6220-3449-32C2F050A551}" dt="2022-11-03T13:04:09.390" v="151" actId="20577"/>
      <pc:docMkLst>
        <pc:docMk/>
      </pc:docMkLst>
      <pc:sldChg chg="addSp delSp modSp ord">
        <pc:chgData name="Laura Poza Viejo" userId="S::laura.poza@uam.es::f56e3e7f-241c-4433-9158-16f4dd60f061" providerId="AD" clId="Web-{F1CD62B0-E56A-6220-3449-32C2F050A551}" dt="2022-11-03T12:58:41.585" v="104" actId="20577"/>
        <pc:sldMkLst>
          <pc:docMk/>
          <pc:sldMk cId="3797335112" sldId="258"/>
        </pc:sldMkLst>
        <pc:spChg chg="add mod">
          <ac:chgData name="Laura Poza Viejo" userId="S::laura.poza@uam.es::f56e3e7f-241c-4433-9158-16f4dd60f061" providerId="AD" clId="Web-{F1CD62B0-E56A-6220-3449-32C2F050A551}" dt="2022-11-03T12:58:07.849" v="102" actId="20577"/>
          <ac:spMkLst>
            <pc:docMk/>
            <pc:sldMk cId="3797335112" sldId="258"/>
            <ac:spMk id="4" creationId="{E9BE8A97-DF33-52B9-9259-D6DFCC150A47}"/>
          </ac:spMkLst>
        </pc:spChg>
        <pc:spChg chg="mod">
          <ac:chgData name="Laura Poza Viejo" userId="S::laura.poza@uam.es::f56e3e7f-241c-4433-9158-16f4dd60f061" providerId="AD" clId="Web-{F1CD62B0-E56A-6220-3449-32C2F050A551}" dt="2022-11-03T12:58:41.585" v="104" actId="20577"/>
          <ac:spMkLst>
            <pc:docMk/>
            <pc:sldMk cId="3797335112" sldId="258"/>
            <ac:spMk id="6" creationId="{195042D0-4C01-CC49-A4D0-98FCB7EF6B36}"/>
          </ac:spMkLst>
        </pc:spChg>
        <pc:spChg chg="del">
          <ac:chgData name="Laura Poza Viejo" userId="S::laura.poza@uam.es::f56e3e7f-241c-4433-9158-16f4dd60f061" providerId="AD" clId="Web-{F1CD62B0-E56A-6220-3449-32C2F050A551}" dt="2022-11-03T12:26:44.709" v="41"/>
          <ac:spMkLst>
            <pc:docMk/>
            <pc:sldMk cId="3797335112" sldId="258"/>
            <ac:spMk id="9" creationId="{9D3A69E6-15A3-F14E-91C3-43BC371D8DA6}"/>
          </ac:spMkLst>
        </pc:spChg>
      </pc:sldChg>
      <pc:sldChg chg="modSp ord">
        <pc:chgData name="Laura Poza Viejo" userId="S::laura.poza@uam.es::f56e3e7f-241c-4433-9158-16f4dd60f061" providerId="AD" clId="Web-{F1CD62B0-E56A-6220-3449-32C2F050A551}" dt="2022-11-03T12:54:54.297" v="81" actId="20577"/>
        <pc:sldMkLst>
          <pc:docMk/>
          <pc:sldMk cId="478335969" sldId="259"/>
        </pc:sldMkLst>
        <pc:spChg chg="mod">
          <ac:chgData name="Laura Poza Viejo" userId="S::laura.poza@uam.es::f56e3e7f-241c-4433-9158-16f4dd60f061" providerId="AD" clId="Web-{F1CD62B0-E56A-6220-3449-32C2F050A551}" dt="2022-11-03T12:54:54.297" v="81" actId="20577"/>
          <ac:spMkLst>
            <pc:docMk/>
            <pc:sldMk cId="478335969" sldId="259"/>
            <ac:spMk id="5" creationId="{195042D0-4C01-CC49-A4D0-98FCB7EF6B36}"/>
          </ac:spMkLst>
        </pc:spChg>
        <pc:spChg chg="mod">
          <ac:chgData name="Laura Poza Viejo" userId="S::laura.poza@uam.es::f56e3e7f-241c-4433-9158-16f4dd60f061" providerId="AD" clId="Web-{F1CD62B0-E56A-6220-3449-32C2F050A551}" dt="2022-11-03T12:54:28.703" v="73" actId="20577"/>
          <ac:spMkLst>
            <pc:docMk/>
            <pc:sldMk cId="478335969" sldId="259"/>
            <ac:spMk id="10" creationId="{3604A7A7-EC58-2541-9F7F-66E58DAE35DD}"/>
          </ac:spMkLst>
        </pc:spChg>
      </pc:sldChg>
      <pc:sldChg chg="modSp ord">
        <pc:chgData name="Laura Poza Viejo" userId="S::laura.poza@uam.es::f56e3e7f-241c-4433-9158-16f4dd60f061" providerId="AD" clId="Web-{F1CD62B0-E56A-6220-3449-32C2F050A551}" dt="2022-11-03T12:59:48.899" v="125" actId="20577"/>
        <pc:sldMkLst>
          <pc:docMk/>
          <pc:sldMk cId="2746208686" sldId="294"/>
        </pc:sldMkLst>
        <pc:spChg chg="mod">
          <ac:chgData name="Laura Poza Viejo" userId="S::laura.poza@uam.es::f56e3e7f-241c-4433-9158-16f4dd60f061" providerId="AD" clId="Web-{F1CD62B0-E56A-6220-3449-32C2F050A551}" dt="2022-11-03T12:59:48.899" v="125" actId="20577"/>
          <ac:spMkLst>
            <pc:docMk/>
            <pc:sldMk cId="2746208686" sldId="294"/>
            <ac:spMk id="5" creationId="{195042D0-4C01-CC49-A4D0-98FCB7EF6B36}"/>
          </ac:spMkLst>
        </pc:spChg>
        <pc:spChg chg="mod">
          <ac:chgData name="Laura Poza Viejo" userId="S::laura.poza@uam.es::f56e3e7f-241c-4433-9158-16f4dd60f061" providerId="AD" clId="Web-{F1CD62B0-E56A-6220-3449-32C2F050A551}" dt="2022-11-03T12:58:57.069" v="116" actId="20577"/>
          <ac:spMkLst>
            <pc:docMk/>
            <pc:sldMk cId="2746208686" sldId="294"/>
            <ac:spMk id="8" creationId="{B26D8AC4-22B8-6B4A-B0D1-65018BEA8018}"/>
          </ac:spMkLst>
        </pc:spChg>
      </pc:sldChg>
      <pc:sldChg chg="modSp">
        <pc:chgData name="Laura Poza Viejo" userId="S::laura.poza@uam.es::f56e3e7f-241c-4433-9158-16f4dd60f061" providerId="AD" clId="Web-{F1CD62B0-E56A-6220-3449-32C2F050A551}" dt="2022-11-03T13:03:43.983" v="143" actId="20577"/>
        <pc:sldMkLst>
          <pc:docMk/>
          <pc:sldMk cId="2593207725" sldId="295"/>
        </pc:sldMkLst>
        <pc:spChg chg="mod">
          <ac:chgData name="Laura Poza Viejo" userId="S::laura.poza@uam.es::f56e3e7f-241c-4433-9158-16f4dd60f061" providerId="AD" clId="Web-{F1CD62B0-E56A-6220-3449-32C2F050A551}" dt="2022-11-03T13:03:43.983" v="143" actId="20577"/>
          <ac:spMkLst>
            <pc:docMk/>
            <pc:sldMk cId="2593207725" sldId="295"/>
            <ac:spMk id="5" creationId="{195042D0-4C01-CC49-A4D0-98FCB7EF6B36}"/>
          </ac:spMkLst>
        </pc:spChg>
        <pc:spChg chg="mod">
          <ac:chgData name="Laura Poza Viejo" userId="S::laura.poza@uam.es::f56e3e7f-241c-4433-9158-16f4dd60f061" providerId="AD" clId="Web-{F1CD62B0-E56A-6220-3449-32C2F050A551}" dt="2022-11-03T13:00:07.712" v="136" actId="20577"/>
          <ac:spMkLst>
            <pc:docMk/>
            <pc:sldMk cId="2593207725" sldId="295"/>
            <ac:spMk id="9" creationId="{49AEA416-40BE-F94E-9052-B7F501C87847}"/>
          </ac:spMkLst>
        </pc:spChg>
      </pc:sldChg>
      <pc:sldChg chg="modSp ord">
        <pc:chgData name="Laura Poza Viejo" userId="S::laura.poza@uam.es::f56e3e7f-241c-4433-9158-16f4dd60f061" providerId="AD" clId="Web-{F1CD62B0-E56A-6220-3449-32C2F050A551}" dt="2022-11-03T12:57:42.067" v="100" actId="20577"/>
        <pc:sldMkLst>
          <pc:docMk/>
          <pc:sldMk cId="3904475893" sldId="296"/>
        </pc:sldMkLst>
        <pc:spChg chg="mod">
          <ac:chgData name="Laura Poza Viejo" userId="S::laura.poza@uam.es::f56e3e7f-241c-4433-9158-16f4dd60f061" providerId="AD" clId="Web-{F1CD62B0-E56A-6220-3449-32C2F050A551}" dt="2022-11-03T12:57:42.067" v="100" actId="20577"/>
          <ac:spMkLst>
            <pc:docMk/>
            <pc:sldMk cId="3904475893" sldId="296"/>
            <ac:spMk id="6" creationId="{195042D0-4C01-CC49-A4D0-98FCB7EF6B36}"/>
          </ac:spMkLst>
        </pc:spChg>
        <pc:spChg chg="mod">
          <ac:chgData name="Laura Poza Viejo" userId="S::laura.poza@uam.es::f56e3e7f-241c-4433-9158-16f4dd60f061" providerId="AD" clId="Web-{F1CD62B0-E56A-6220-3449-32C2F050A551}" dt="2022-11-03T12:55:37.595" v="96" actId="20577"/>
          <ac:spMkLst>
            <pc:docMk/>
            <pc:sldMk cId="3904475893" sldId="296"/>
            <ac:spMk id="8" creationId="{237A89FF-A1E8-5846-9C67-12775918B8D7}"/>
          </ac:spMkLst>
        </pc:spChg>
      </pc:sldChg>
      <pc:sldChg chg="modSp">
        <pc:chgData name="Laura Poza Viejo" userId="S::laura.poza@uam.es::f56e3e7f-241c-4433-9158-16f4dd60f061" providerId="AD" clId="Web-{F1CD62B0-E56A-6220-3449-32C2F050A551}" dt="2022-11-03T13:04:09.390" v="151" actId="20577"/>
        <pc:sldMkLst>
          <pc:docMk/>
          <pc:sldMk cId="2563964354" sldId="297"/>
        </pc:sldMkLst>
        <pc:spChg chg="mod">
          <ac:chgData name="Laura Poza Viejo" userId="S::laura.poza@uam.es::f56e3e7f-241c-4433-9158-16f4dd60f061" providerId="AD" clId="Web-{F1CD62B0-E56A-6220-3449-32C2F050A551}" dt="2022-11-03T13:04:09.390" v="151" actId="20577"/>
          <ac:spMkLst>
            <pc:docMk/>
            <pc:sldMk cId="2563964354" sldId="297"/>
            <ac:spMk id="5" creationId="{195042D0-4C01-CC49-A4D0-98FCB7EF6B36}"/>
          </ac:spMkLst>
        </pc:spChg>
        <pc:spChg chg="mod">
          <ac:chgData name="Laura Poza Viejo" userId="S::laura.poza@uam.es::f56e3e7f-241c-4433-9158-16f4dd60f061" providerId="AD" clId="Web-{F1CD62B0-E56A-6220-3449-32C2F050A551}" dt="2022-11-03T13:03:57.765" v="149" actId="20577"/>
          <ac:spMkLst>
            <pc:docMk/>
            <pc:sldMk cId="2563964354" sldId="297"/>
            <ac:spMk id="9" creationId="{54075BEA-7F38-1F43-924C-34271299BFF1}"/>
          </ac:spMkLst>
        </pc:spChg>
      </pc:sldChg>
      <pc:sldChg chg="addSp delSp modSp">
        <pc:chgData name="Laura Poza Viejo" userId="S::laura.poza@uam.es::f56e3e7f-241c-4433-9158-16f4dd60f061" providerId="AD" clId="Web-{F1CD62B0-E56A-6220-3449-32C2F050A551}" dt="2022-11-03T12:25:54.114" v="29" actId="20577"/>
        <pc:sldMkLst>
          <pc:docMk/>
          <pc:sldMk cId="261049456" sldId="308"/>
        </pc:sldMkLst>
        <pc:spChg chg="add del mod">
          <ac:chgData name="Laura Poza Viejo" userId="S::laura.poza@uam.es::f56e3e7f-241c-4433-9158-16f4dd60f061" providerId="AD" clId="Web-{F1CD62B0-E56A-6220-3449-32C2F050A551}" dt="2022-11-03T12:25:33.598" v="22"/>
          <ac:spMkLst>
            <pc:docMk/>
            <pc:sldMk cId="261049456" sldId="308"/>
            <ac:spMk id="6" creationId="{4E15E35E-61ED-D8BA-E840-C94E731331C9}"/>
          </ac:spMkLst>
        </pc:spChg>
        <pc:spChg chg="add mod">
          <ac:chgData name="Laura Poza Viejo" userId="S::laura.poza@uam.es::f56e3e7f-241c-4433-9158-16f4dd60f061" providerId="AD" clId="Web-{F1CD62B0-E56A-6220-3449-32C2F050A551}" dt="2022-11-03T12:25:43.692" v="24" actId="20577"/>
          <ac:spMkLst>
            <pc:docMk/>
            <pc:sldMk cId="261049456" sldId="308"/>
            <ac:spMk id="9" creationId="{5A058762-60BE-E98C-54E0-ED11F69E41A5}"/>
          </ac:spMkLst>
        </pc:spChg>
        <pc:spChg chg="mod">
          <ac:chgData name="Laura Poza Viejo" userId="S::laura.poza@uam.es::f56e3e7f-241c-4433-9158-16f4dd60f061" providerId="AD" clId="Web-{F1CD62B0-E56A-6220-3449-32C2F050A551}" dt="2022-11-03T12:25:54.114" v="29" actId="20577"/>
          <ac:spMkLst>
            <pc:docMk/>
            <pc:sldMk cId="261049456" sldId="308"/>
            <ac:spMk id="13" creationId="{195042D0-4C01-CC49-A4D0-98FCB7EF6B36}"/>
          </ac:spMkLst>
        </pc:spChg>
        <pc:spChg chg="del mod">
          <ac:chgData name="Laura Poza Viejo" userId="S::laura.poza@uam.es::f56e3e7f-241c-4433-9158-16f4dd60f061" providerId="AD" clId="Web-{F1CD62B0-E56A-6220-3449-32C2F050A551}" dt="2022-11-03T12:25:17.629" v="18"/>
          <ac:spMkLst>
            <pc:docMk/>
            <pc:sldMk cId="261049456" sldId="308"/>
            <ac:spMk id="15" creationId="{3C5DA7D3-4B22-2E4E-9F80-293E2452AC8C}"/>
          </ac:spMkLst>
        </pc:spChg>
      </pc:sldChg>
      <pc:sldChg chg="addSp delSp modSp">
        <pc:chgData name="Laura Poza Viejo" userId="S::laura.poza@uam.es::f56e3e7f-241c-4433-9158-16f4dd60f061" providerId="AD" clId="Web-{F1CD62B0-E56A-6220-3449-32C2F050A551}" dt="2022-11-03T12:26:41.506" v="40" actId="20577"/>
        <pc:sldMkLst>
          <pc:docMk/>
          <pc:sldMk cId="1538674325" sldId="309"/>
        </pc:sldMkLst>
        <pc:spChg chg="del">
          <ac:chgData name="Laura Poza Viejo" userId="S::laura.poza@uam.es::f56e3e7f-241c-4433-9158-16f4dd60f061" providerId="AD" clId="Web-{F1CD62B0-E56A-6220-3449-32C2F050A551}" dt="2022-11-03T12:26:18.896" v="30"/>
          <ac:spMkLst>
            <pc:docMk/>
            <pc:sldMk cId="1538674325" sldId="309"/>
            <ac:spMk id="3" creationId="{E77046AE-1BE2-2F46-853D-1D338FAA57C3}"/>
          </ac:spMkLst>
        </pc:spChg>
        <pc:spChg chg="add mod">
          <ac:chgData name="Laura Poza Viejo" userId="S::laura.poza@uam.es::f56e3e7f-241c-4433-9158-16f4dd60f061" providerId="AD" clId="Web-{F1CD62B0-E56A-6220-3449-32C2F050A551}" dt="2022-11-03T12:26:23.615" v="32" actId="20577"/>
          <ac:spMkLst>
            <pc:docMk/>
            <pc:sldMk cId="1538674325" sldId="309"/>
            <ac:spMk id="11" creationId="{6AE7BC19-2D04-8453-F2E1-BA98C189B935}"/>
          </ac:spMkLst>
        </pc:spChg>
        <pc:spChg chg="mod">
          <ac:chgData name="Laura Poza Viejo" userId="S::laura.poza@uam.es::f56e3e7f-241c-4433-9158-16f4dd60f061" providerId="AD" clId="Web-{F1CD62B0-E56A-6220-3449-32C2F050A551}" dt="2022-11-03T12:26:41.506" v="40" actId="20577"/>
          <ac:spMkLst>
            <pc:docMk/>
            <pc:sldMk cId="1538674325" sldId="309"/>
            <ac:spMk id="13" creationId="{195042D0-4C01-CC49-A4D0-98FCB7EF6B36}"/>
          </ac:spMkLst>
        </pc:spChg>
      </pc:sldChg>
      <pc:sldChg chg="modSp">
        <pc:chgData name="Laura Poza Viejo" userId="S::laura.poza@uam.es::f56e3e7f-241c-4433-9158-16f4dd60f061" providerId="AD" clId="Web-{F1CD62B0-E56A-6220-3449-32C2F050A551}" dt="2022-11-03T12:24:28.455" v="16" actId="1076"/>
        <pc:sldMkLst>
          <pc:docMk/>
          <pc:sldMk cId="2101699147" sldId="310"/>
        </pc:sldMkLst>
        <pc:spChg chg="mod">
          <ac:chgData name="Laura Poza Viejo" userId="S::laura.poza@uam.es::f56e3e7f-241c-4433-9158-16f4dd60f061" providerId="AD" clId="Web-{F1CD62B0-E56A-6220-3449-32C2F050A551}" dt="2022-11-03T12:24:28.455" v="16" actId="1076"/>
          <ac:spMkLst>
            <pc:docMk/>
            <pc:sldMk cId="2101699147" sldId="310"/>
            <ac:spMk id="5" creationId="{F6CCE87A-5E51-3E4B-A49D-88646F1AC072}"/>
          </ac:spMkLst>
        </pc:spChg>
        <pc:spChg chg="mod">
          <ac:chgData name="Laura Poza Viejo" userId="S::laura.poza@uam.es::f56e3e7f-241c-4433-9158-16f4dd60f061" providerId="AD" clId="Web-{F1CD62B0-E56A-6220-3449-32C2F050A551}" dt="2022-11-03T12:23:22.469" v="14" actId="20577"/>
          <ac:spMkLst>
            <pc:docMk/>
            <pc:sldMk cId="2101699147" sldId="310"/>
            <ac:spMk id="13" creationId="{A55EA0F8-D4F4-2D4D-80A4-C6D4BFA54E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B002C-498E-AD45-9DE6-146022F60A37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EFD78-DCFE-A448-9991-B129447AFB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997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958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2765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549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2347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58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225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2153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4778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927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043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47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B530F-6563-1C44-A84B-74989C46970A}" type="datetimeFigureOut">
              <a:rPr lang="es-ES" smtClean="0"/>
              <a:t>20/03/2023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D7DDE-9C7C-8247-AABA-5D61E0B4A7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5345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F6CCE87A-5E51-3E4B-A49D-88646F1AC072}"/>
              </a:ext>
            </a:extLst>
          </p:cNvPr>
          <p:cNvSpPr txBox="1"/>
          <p:nvPr/>
        </p:nvSpPr>
        <p:spPr>
          <a:xfrm>
            <a:off x="364941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S1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552A4CD6-3971-FD4A-AAFB-2125CC58BBD9}"/>
              </a:ext>
            </a:extLst>
          </p:cNvPr>
          <p:cNvGrpSpPr/>
          <p:nvPr/>
        </p:nvGrpSpPr>
        <p:grpSpPr>
          <a:xfrm>
            <a:off x="1971248" y="2381693"/>
            <a:ext cx="2576430" cy="1541721"/>
            <a:chOff x="852569" y="2838893"/>
            <a:chExt cx="2576430" cy="154172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60F878FD-1D4D-4A4B-A8D9-D20D7634FA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2" t="845" r="50000" b="56107"/>
            <a:stretch/>
          </p:blipFill>
          <p:spPr bwMode="auto">
            <a:xfrm>
              <a:off x="1052624" y="2838893"/>
              <a:ext cx="2376375" cy="15417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73072461-6FA5-1844-97EB-0F6D3B1ABD0A}"/>
                </a:ext>
              </a:extLst>
            </p:cNvPr>
            <p:cNvSpPr txBox="1"/>
            <p:nvPr/>
          </p:nvSpPr>
          <p:spPr>
            <a:xfrm rot="16200000">
              <a:off x="514015" y="3202337"/>
              <a:ext cx="87716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7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 (°C)</a:t>
              </a: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A04CD54F-C1BB-1C4C-986D-D82EA42DC448}"/>
              </a:ext>
            </a:extLst>
          </p:cNvPr>
          <p:cNvGrpSpPr/>
          <p:nvPr/>
        </p:nvGrpSpPr>
        <p:grpSpPr>
          <a:xfrm>
            <a:off x="1971248" y="4057218"/>
            <a:ext cx="2576431" cy="1221393"/>
            <a:chOff x="852568" y="4514418"/>
            <a:chExt cx="2576431" cy="1221393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6A8E8B7C-C23F-974F-B2E1-1749D8ADBE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52" t="50275" r="50000" b="16623"/>
            <a:stretch/>
          </p:blipFill>
          <p:spPr bwMode="auto">
            <a:xfrm>
              <a:off x="1052624" y="4550281"/>
              <a:ext cx="2376375" cy="11855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DC713559-D725-5B46-A9AB-016A17DB0F25}"/>
                </a:ext>
              </a:extLst>
            </p:cNvPr>
            <p:cNvSpPr txBox="1"/>
            <p:nvPr/>
          </p:nvSpPr>
          <p:spPr>
            <a:xfrm rot="16200000">
              <a:off x="514014" y="4852972"/>
              <a:ext cx="87716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7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 (°C)</a:t>
              </a:r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55EA0F8-D4F4-2D4D-80A4-C6D4BFA54EBF}"/>
              </a:ext>
            </a:extLst>
          </p:cNvPr>
          <p:cNvSpPr txBox="1"/>
          <p:nvPr/>
        </p:nvSpPr>
        <p:spPr>
          <a:xfrm>
            <a:off x="279415" y="6509950"/>
            <a:ext cx="6291234" cy="6001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S1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Monthly rainfall and maximum (</a:t>
            </a:r>
            <a:r>
              <a:rPr lang="en-US" sz="1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Tmax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) and minimum (</a:t>
            </a:r>
            <a:r>
              <a:rPr lang="en-US" sz="1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Tmin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) mean temperature registered at weather stations located at CYCTEX (</a:t>
            </a:r>
            <a:r>
              <a:rPr lang="en-US" sz="1100" b="1" dirty="0">
                <a:effectLst/>
                <a:latin typeface="Arial"/>
                <a:ea typeface="Calibri" panose="020F0502020204030204" pitchFamily="34" charset="0"/>
                <a:cs typeface="Arial"/>
              </a:rPr>
              <a:t>a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) and </a:t>
            </a:r>
            <a:r>
              <a:rPr lang="en-US" sz="1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Maguilla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 (</a:t>
            </a:r>
            <a:r>
              <a:rPr lang="en-US" sz="1100" b="1" dirty="0">
                <a:effectLst/>
                <a:latin typeface="Arial"/>
                <a:ea typeface="Calibri" panose="020F0502020204030204" pitchFamily="34" charset="0"/>
                <a:cs typeface="Arial"/>
              </a:rPr>
              <a:t>b</a:t>
            </a:r>
            <a:r>
              <a:rPr lang="en-US" sz="1100" dirty="0">
                <a:effectLst/>
                <a:latin typeface="Arial"/>
                <a:ea typeface="Calibri" panose="020F0502020204030204" pitchFamily="34" charset="0"/>
                <a:cs typeface="Arial"/>
              </a:rPr>
              <a:t>) during the field experiment season (2019).</a:t>
            </a:r>
            <a:endParaRPr lang="en-GB" sz="1100" dirty="0">
              <a:latin typeface="Arial"/>
              <a:cs typeface="Arial"/>
            </a:endParaRPr>
          </a:p>
        </p:txBody>
      </p:sp>
      <p:sp>
        <p:nvSpPr>
          <p:cNvPr id="3" name="CuadroTexto 1">
            <a:extLst>
              <a:ext uri="{FF2B5EF4-FFF2-40B4-BE49-F238E27FC236}">
                <a16:creationId xmlns:a16="http://schemas.microsoft.com/office/drawing/2014/main" id="{34D421E5-EF28-BEA2-DCA3-7B9011A749A0}"/>
              </a:ext>
            </a:extLst>
          </p:cNvPr>
          <p:cNvSpPr txBox="1"/>
          <p:nvPr/>
        </p:nvSpPr>
        <p:spPr>
          <a:xfrm>
            <a:off x="1621204" y="2101993"/>
            <a:ext cx="4187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4" name="CuadroTexto 1">
            <a:extLst>
              <a:ext uri="{FF2B5EF4-FFF2-40B4-BE49-F238E27FC236}">
                <a16:creationId xmlns:a16="http://schemas.microsoft.com/office/drawing/2014/main" id="{DE2F6BCA-F683-717A-9348-788262B7584C}"/>
              </a:ext>
            </a:extLst>
          </p:cNvPr>
          <p:cNvSpPr txBox="1"/>
          <p:nvPr/>
        </p:nvSpPr>
        <p:spPr>
          <a:xfrm>
            <a:off x="1621203" y="3806968"/>
            <a:ext cx="418791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10169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/>
          <p:cNvGrpSpPr/>
          <p:nvPr/>
        </p:nvGrpSpPr>
        <p:grpSpPr>
          <a:xfrm>
            <a:off x="1455428" y="2549945"/>
            <a:ext cx="3947145" cy="3430526"/>
            <a:chOff x="1502833" y="2549945"/>
            <a:chExt cx="3947145" cy="3430526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5D425376-D263-4F4B-BBAB-49C7D706E1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45" t="1157" r="-1" b="4212"/>
            <a:stretch/>
          </p:blipFill>
          <p:spPr>
            <a:xfrm>
              <a:off x="1502833" y="2584102"/>
              <a:ext cx="3947145" cy="3396369"/>
            </a:xfrm>
            <a:prstGeom prst="rect">
              <a:avLst/>
            </a:prstGeom>
          </p:spPr>
        </p:pic>
        <p:sp>
          <p:nvSpPr>
            <p:cNvPr id="2" name="Elipse 1">
              <a:extLst>
                <a:ext uri="{FF2B5EF4-FFF2-40B4-BE49-F238E27FC236}">
                  <a16:creationId xmlns:a16="http://schemas.microsoft.com/office/drawing/2014/main" id="{46E7600D-A8B4-3840-BCC7-E3E021533DC4}"/>
                </a:ext>
              </a:extLst>
            </p:cNvPr>
            <p:cNvSpPr/>
            <p:nvPr/>
          </p:nvSpPr>
          <p:spPr>
            <a:xfrm rot="19834746">
              <a:off x="1904027" y="3192430"/>
              <a:ext cx="546776" cy="1681680"/>
            </a:xfrm>
            <a:prstGeom prst="ellipse">
              <a:avLst/>
            </a:prstGeom>
            <a:solidFill>
              <a:srgbClr val="C00000">
                <a:alpha val="8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33A1EC53-CA6B-1D45-9D00-0735D0932377}"/>
                </a:ext>
              </a:extLst>
            </p:cNvPr>
            <p:cNvSpPr/>
            <p:nvPr/>
          </p:nvSpPr>
          <p:spPr>
            <a:xfrm rot="890217">
              <a:off x="4630689" y="2549945"/>
              <a:ext cx="555682" cy="3305902"/>
            </a:xfrm>
            <a:prstGeom prst="ellipse">
              <a:avLst/>
            </a:prstGeom>
            <a:solidFill>
              <a:schemeClr val="accent1">
                <a:alpha val="8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2546C47A-9C85-8B4A-B6F6-8B72FF0F1839}"/>
                </a:ext>
              </a:extLst>
            </p:cNvPr>
            <p:cNvSpPr/>
            <p:nvPr/>
          </p:nvSpPr>
          <p:spPr>
            <a:xfrm>
              <a:off x="1829063" y="5421507"/>
              <a:ext cx="108000" cy="108000"/>
            </a:xfrm>
            <a:prstGeom prst="ellipse">
              <a:avLst/>
            </a:prstGeom>
            <a:solidFill>
              <a:srgbClr val="C00000">
                <a:alpha val="20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 dirty="0"/>
            </a:p>
          </p:txBody>
        </p:sp>
        <p:sp>
          <p:nvSpPr>
            <p:cNvPr id="3" name="CuadroTexto 2">
              <a:extLst>
                <a:ext uri="{FF2B5EF4-FFF2-40B4-BE49-F238E27FC236}">
                  <a16:creationId xmlns:a16="http://schemas.microsoft.com/office/drawing/2014/main" id="{A2D7EDBA-10DD-7242-8CB8-0AEA6ACBC90A}"/>
                </a:ext>
              </a:extLst>
            </p:cNvPr>
            <p:cNvSpPr txBox="1"/>
            <p:nvPr/>
          </p:nvSpPr>
          <p:spPr>
            <a:xfrm>
              <a:off x="1883063" y="5352396"/>
              <a:ext cx="76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err="1"/>
                <a:t>rainfed</a:t>
              </a:r>
              <a:endParaRPr lang="es-ES" sz="800" dirty="0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C5474ACF-7BAA-E644-9AD6-97503DAE8B13}"/>
                </a:ext>
              </a:extLst>
            </p:cNvPr>
            <p:cNvSpPr txBox="1"/>
            <p:nvPr/>
          </p:nvSpPr>
          <p:spPr>
            <a:xfrm>
              <a:off x="1879994" y="5496549"/>
              <a:ext cx="7642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800" dirty="0" err="1"/>
                <a:t>irrigated</a:t>
              </a:r>
              <a:endParaRPr lang="es-ES" sz="800" dirty="0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1B6AAC4E-7799-8C45-86EC-62EF50DDCA2E}"/>
                </a:ext>
              </a:extLst>
            </p:cNvPr>
            <p:cNvSpPr/>
            <p:nvPr/>
          </p:nvSpPr>
          <p:spPr>
            <a:xfrm>
              <a:off x="1829063" y="5565659"/>
              <a:ext cx="108000" cy="108000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 dirty="0"/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279415" y="6509950"/>
            <a:ext cx="6291234" cy="93871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S2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Principal component analysis (PCA) of three biological replicates for each condition. PC 1 and PC 2 represent the first two analysis components, explaining 70.7% and 11.3% of the total variation, respectively. Axes represent the percentage of variance that each principal component is able to account (</a:t>
            </a:r>
            <a:r>
              <a:rPr lang="en-GB" sz="1100" i="1" dirty="0">
                <a:latin typeface="Arial"/>
                <a:ea typeface="Arial" charset="0"/>
                <a:cs typeface="Arial"/>
              </a:rPr>
              <a:t>p-</a:t>
            </a:r>
            <a:r>
              <a:rPr lang="en-GB" sz="1100" i="1" dirty="0" err="1">
                <a:latin typeface="Arial"/>
                <a:ea typeface="Arial" charset="0"/>
                <a:cs typeface="Arial"/>
              </a:rPr>
              <a:t>adj</a:t>
            </a:r>
            <a:r>
              <a:rPr lang="en-GB" sz="1100" i="1" dirty="0">
                <a:latin typeface="Arial"/>
                <a:ea typeface="Arial" charset="0"/>
                <a:cs typeface="Arial"/>
              </a:rPr>
              <a:t> &lt; 0.05)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</a:t>
            </a:r>
            <a:r>
              <a:rPr lang="en-US" sz="1100" dirty="0">
                <a:latin typeface="Arial"/>
                <a:ea typeface="Arial" charset="0"/>
                <a:cs typeface="Arial"/>
              </a:rPr>
              <a:t> Proteome Discoverer 2.4 (</a:t>
            </a:r>
            <a:r>
              <a:rPr lang="en-US" sz="1100" dirty="0" err="1">
                <a:latin typeface="Arial"/>
                <a:ea typeface="Arial" charset="0"/>
                <a:cs typeface="Arial"/>
              </a:rPr>
              <a:t>Thermo</a:t>
            </a:r>
            <a:r>
              <a:rPr lang="en-US" sz="1100" dirty="0">
                <a:latin typeface="Arial"/>
                <a:ea typeface="Arial" charset="0"/>
                <a:cs typeface="Arial"/>
              </a:rPr>
              <a:t> Fisher Scientific, Massachusetts, United States) was used to obtain this Figure.</a:t>
            </a:r>
            <a:endParaRPr lang="en-GB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A058762-60BE-E98C-54E0-ED11F69E41A5}"/>
              </a:ext>
            </a:extLst>
          </p:cNvPr>
          <p:cNvSpPr txBox="1"/>
          <p:nvPr/>
        </p:nvSpPr>
        <p:spPr>
          <a:xfrm>
            <a:off x="364941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S2</a:t>
            </a:r>
          </a:p>
        </p:txBody>
      </p:sp>
    </p:spTree>
    <p:extLst>
      <p:ext uri="{BB962C8B-B14F-4D97-AF65-F5344CB8AC3E}">
        <p14:creationId xmlns:p14="http://schemas.microsoft.com/office/powerpoint/2010/main" val="26104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/>
          <p:cNvGrpSpPr/>
          <p:nvPr/>
        </p:nvGrpSpPr>
        <p:grpSpPr>
          <a:xfrm>
            <a:off x="135000" y="1598509"/>
            <a:ext cx="6588000" cy="4360971"/>
            <a:chOff x="135000" y="870011"/>
            <a:chExt cx="6588000" cy="4360971"/>
          </a:xfrm>
        </p:grpSpPr>
        <p:pic>
          <p:nvPicPr>
            <p:cNvPr id="4" name="Imagen 3"/>
            <p:cNvPicPr>
              <a:picLocks noChangeAspect="1"/>
            </p:cNvPicPr>
            <p:nvPr/>
          </p:nvPicPr>
          <p:blipFill rotWithShape="1">
            <a:blip r:embed="rId2"/>
            <a:srcRect b="9628"/>
            <a:stretch/>
          </p:blipFill>
          <p:spPr>
            <a:xfrm>
              <a:off x="135000" y="870011"/>
              <a:ext cx="6588000" cy="4251954"/>
            </a:xfrm>
            <a:prstGeom prst="rect">
              <a:avLst/>
            </a:prstGeom>
          </p:spPr>
        </p:pic>
        <p:sp>
          <p:nvSpPr>
            <p:cNvPr id="5" name="CuadroTexto 4"/>
            <p:cNvSpPr txBox="1"/>
            <p:nvPr/>
          </p:nvSpPr>
          <p:spPr>
            <a:xfrm>
              <a:off x="1060431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>
                  <a:latin typeface="Arial" charset="0"/>
                  <a:ea typeface="Arial" charset="0"/>
                  <a:cs typeface="Arial" charset="0"/>
                </a:rPr>
                <a:t>Rainfed 1</a:t>
              </a:r>
            </a:p>
          </p:txBody>
        </p:sp>
        <p:sp>
          <p:nvSpPr>
            <p:cNvPr id="6" name="CuadroTexto 5"/>
            <p:cNvSpPr txBox="1"/>
            <p:nvPr/>
          </p:nvSpPr>
          <p:spPr>
            <a:xfrm>
              <a:off x="1967948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>
                  <a:latin typeface="Arial" charset="0"/>
                  <a:ea typeface="Arial" charset="0"/>
                  <a:cs typeface="Arial" charset="0"/>
                </a:rPr>
                <a:t>Rainfed 2</a:t>
              </a:r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2893379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>
                  <a:latin typeface="Arial" charset="0"/>
                  <a:ea typeface="Arial" charset="0"/>
                  <a:cs typeface="Arial" charset="0"/>
                </a:rPr>
                <a:t>Rainfed 3</a:t>
              </a:r>
            </a:p>
          </p:txBody>
        </p:sp>
        <p:sp>
          <p:nvSpPr>
            <p:cNvPr id="8" name="CuadroTexto 7"/>
            <p:cNvSpPr txBox="1"/>
            <p:nvPr/>
          </p:nvSpPr>
          <p:spPr>
            <a:xfrm>
              <a:off x="3882758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 err="1">
                  <a:latin typeface="Arial" charset="0"/>
                  <a:ea typeface="Arial" charset="0"/>
                  <a:cs typeface="Arial" charset="0"/>
                </a:rPr>
                <a:t>Irrigated</a:t>
              </a:r>
              <a:r>
                <a:rPr lang="es-ES_tradnl" sz="1050" b="1" dirty="0">
                  <a:latin typeface="Arial" charset="0"/>
                  <a:ea typeface="Arial" charset="0"/>
                  <a:cs typeface="Arial" charset="0"/>
                </a:rPr>
                <a:t> 1</a:t>
              </a:r>
            </a:p>
          </p:txBody>
        </p:sp>
        <p:sp>
          <p:nvSpPr>
            <p:cNvPr id="9" name="CuadroTexto 8"/>
            <p:cNvSpPr txBox="1"/>
            <p:nvPr/>
          </p:nvSpPr>
          <p:spPr>
            <a:xfrm>
              <a:off x="4790275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 err="1">
                  <a:latin typeface="Arial" charset="0"/>
                  <a:ea typeface="Arial" charset="0"/>
                  <a:cs typeface="Arial" charset="0"/>
                </a:rPr>
                <a:t>Irrigated</a:t>
              </a:r>
              <a:r>
                <a:rPr lang="es-ES_tradnl" sz="1050" b="1" dirty="0">
                  <a:latin typeface="Arial" charset="0"/>
                  <a:ea typeface="Arial" charset="0"/>
                  <a:cs typeface="Arial" charset="0"/>
                </a:rPr>
                <a:t> 2</a:t>
              </a:r>
            </a:p>
          </p:txBody>
        </p:sp>
        <p:sp>
          <p:nvSpPr>
            <p:cNvPr id="10" name="CuadroTexto 9"/>
            <p:cNvSpPr txBox="1"/>
            <p:nvPr/>
          </p:nvSpPr>
          <p:spPr>
            <a:xfrm>
              <a:off x="5756637" y="4969372"/>
              <a:ext cx="9075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_tradnl" sz="1050" b="1" dirty="0" err="1">
                  <a:latin typeface="Arial" charset="0"/>
                  <a:ea typeface="Arial" charset="0"/>
                  <a:cs typeface="Arial" charset="0"/>
                </a:rPr>
                <a:t>Irrigated</a:t>
              </a:r>
              <a:r>
                <a:rPr lang="es-ES_tradnl" sz="1050" b="1" dirty="0">
                  <a:latin typeface="Arial" charset="0"/>
                  <a:ea typeface="Arial" charset="0"/>
                  <a:cs typeface="Arial" charset="0"/>
                </a:rPr>
                <a:t> 3</a:t>
              </a:r>
            </a:p>
          </p:txBody>
        </p:sp>
      </p:grp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412336" y="6648753"/>
            <a:ext cx="6033329" cy="76944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S3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Heat map of common and exclusive proteins found in each biological replicate of the seeds harvested from irrigated and rainfed conditions (</a:t>
            </a:r>
            <a:r>
              <a:rPr lang="en-GB" sz="1100" i="1" dirty="0">
                <a:latin typeface="Arial"/>
                <a:ea typeface="Arial" charset="0"/>
                <a:cs typeface="Arial"/>
              </a:rPr>
              <a:t>p-</a:t>
            </a:r>
            <a:r>
              <a:rPr lang="en-GB" sz="1100" i="1" dirty="0" err="1">
                <a:latin typeface="Arial"/>
                <a:ea typeface="Arial" charset="0"/>
                <a:cs typeface="Arial"/>
              </a:rPr>
              <a:t>adj</a:t>
            </a:r>
            <a:r>
              <a:rPr lang="en-GB" sz="1100" i="1" dirty="0">
                <a:latin typeface="Arial"/>
                <a:ea typeface="Arial" charset="0"/>
                <a:cs typeface="Arial"/>
              </a:rPr>
              <a:t> &lt; 0.05</a:t>
            </a:r>
            <a:r>
              <a:rPr lang="en-GB" sz="1100" dirty="0">
                <a:latin typeface="Arial"/>
                <a:ea typeface="Arial" charset="0"/>
                <a:cs typeface="Arial"/>
              </a:rPr>
              <a:t>).</a:t>
            </a:r>
            <a:r>
              <a:rPr lang="en-US" sz="1100" dirty="0">
                <a:latin typeface="Arial"/>
                <a:ea typeface="Arial" charset="0"/>
                <a:cs typeface="Arial"/>
              </a:rPr>
              <a:t> Proteome Discoverer 2.4 (</a:t>
            </a:r>
            <a:r>
              <a:rPr lang="en-US" sz="1100" dirty="0" err="1">
                <a:latin typeface="Arial"/>
                <a:ea typeface="Arial" charset="0"/>
                <a:cs typeface="Arial"/>
              </a:rPr>
              <a:t>Thermo</a:t>
            </a:r>
            <a:r>
              <a:rPr lang="en-US" sz="1100" dirty="0">
                <a:latin typeface="Arial"/>
                <a:ea typeface="Arial" charset="0"/>
                <a:cs typeface="Arial"/>
              </a:rPr>
              <a:t> Fisher Scientific, Massachusetts, United States) was used to obtain this Figure.</a:t>
            </a:r>
            <a:endParaRPr lang="en-GB" sz="1100" dirty="0">
              <a:latin typeface="Arial"/>
              <a:ea typeface="Arial" charset="0"/>
              <a:cs typeface="Arial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6AE7BC19-2D04-8453-F2E1-BA98C189B935}"/>
              </a:ext>
            </a:extLst>
          </p:cNvPr>
          <p:cNvSpPr txBox="1"/>
          <p:nvPr/>
        </p:nvSpPr>
        <p:spPr>
          <a:xfrm>
            <a:off x="364941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S3</a:t>
            </a:r>
          </a:p>
        </p:txBody>
      </p:sp>
    </p:spTree>
    <p:extLst>
      <p:ext uri="{BB962C8B-B14F-4D97-AF65-F5344CB8AC3E}">
        <p14:creationId xmlns:p14="http://schemas.microsoft.com/office/powerpoint/2010/main" val="1538674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>
            <a:extLst>
              <a:ext uri="{FF2B5EF4-FFF2-40B4-BE49-F238E27FC236}">
                <a16:creationId xmlns:a16="http://schemas.microsoft.com/office/drawing/2014/main" id="{3604A7A7-EC58-2541-9F7F-66E58DAE35DD}"/>
              </a:ext>
            </a:extLst>
          </p:cNvPr>
          <p:cNvSpPr txBox="1"/>
          <p:nvPr/>
        </p:nvSpPr>
        <p:spPr>
          <a:xfrm>
            <a:off x="366486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S4</a:t>
            </a:r>
            <a:endParaRPr lang="es-ES" dirty="0">
              <a:cs typeface="Calibri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288886" y="7322520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S4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Biological Process GO terms of overrepresented proteins in seeds harvested from irrigated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4600"/>
            <a:ext cx="6858000" cy="485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335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37A89FF-A1E8-5846-9C67-12775918B8D7}"/>
              </a:ext>
            </a:extLst>
          </p:cNvPr>
          <p:cNvSpPr txBox="1"/>
          <p:nvPr/>
        </p:nvSpPr>
        <p:spPr>
          <a:xfrm>
            <a:off x="366486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S5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316716" y="6659279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S5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Molecular Function GO terms of overrepresented proteins in seeds harvested from irrigated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1096"/>
            <a:ext cx="6858000" cy="485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475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316716" y="5971915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S6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Biological Process GO terms of overrepresented proteins in seeds harvested from rainfed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2728"/>
            <a:ext cx="6858000" cy="485197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E9BE8A97-DF33-52B9-9259-D6DFCC150A47}"/>
              </a:ext>
            </a:extLst>
          </p:cNvPr>
          <p:cNvSpPr txBox="1"/>
          <p:nvPr/>
        </p:nvSpPr>
        <p:spPr>
          <a:xfrm>
            <a:off x="364941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S6</a:t>
            </a:r>
          </a:p>
        </p:txBody>
      </p:sp>
    </p:spTree>
    <p:extLst>
      <p:ext uri="{BB962C8B-B14F-4D97-AF65-F5344CB8AC3E}">
        <p14:creationId xmlns:p14="http://schemas.microsoft.com/office/powerpoint/2010/main" val="3797335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B26D8AC4-22B8-6B4A-B0D1-65018BEA8018}"/>
              </a:ext>
            </a:extLst>
          </p:cNvPr>
          <p:cNvSpPr txBox="1"/>
          <p:nvPr/>
        </p:nvSpPr>
        <p:spPr>
          <a:xfrm>
            <a:off x="366486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S7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316716" y="6624643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S7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Molecular Function GO terms of overrepresented proteins in seeds harvested from rainfed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1952"/>
            <a:ext cx="6858000" cy="485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20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49AEA416-40BE-F94E-9052-B7F501C87847}"/>
              </a:ext>
            </a:extLst>
          </p:cNvPr>
          <p:cNvSpPr txBox="1"/>
          <p:nvPr/>
        </p:nvSpPr>
        <p:spPr>
          <a:xfrm>
            <a:off x="366486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S8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366486" y="7121352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S8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Cellular Component GO terms of overrepresented proteins in seeds harvested from rainfed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95728"/>
            <a:ext cx="6858000" cy="485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207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54075BEA-7F38-1F43-924C-34271299BFF1}"/>
              </a:ext>
            </a:extLst>
          </p:cNvPr>
          <p:cNvSpPr txBox="1"/>
          <p:nvPr/>
        </p:nvSpPr>
        <p:spPr>
          <a:xfrm>
            <a:off x="366486" y="0"/>
            <a:ext cx="612502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s-ES" dirty="0" err="1"/>
              <a:t>Supplementary</a:t>
            </a:r>
            <a:r>
              <a:rPr lang="es-ES" dirty="0"/>
              <a:t> Fig. S9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95042D0-4C01-CC49-A4D0-98FCB7EF6B36}"/>
              </a:ext>
            </a:extLst>
          </p:cNvPr>
          <p:cNvSpPr txBox="1"/>
          <p:nvPr/>
        </p:nvSpPr>
        <p:spPr>
          <a:xfrm>
            <a:off x="316716" y="6842931"/>
            <a:ext cx="6174799" cy="43088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en-GB" sz="1100" b="1" dirty="0">
                <a:latin typeface="Arial"/>
                <a:ea typeface="Arial" charset="0"/>
                <a:cs typeface="Arial"/>
              </a:rPr>
              <a:t>Supplementary Figure S9</a:t>
            </a:r>
            <a:r>
              <a:rPr lang="en-GB" sz="1100" dirty="0">
                <a:latin typeface="Arial"/>
                <a:ea typeface="Arial" charset="0"/>
                <a:cs typeface="Arial"/>
              </a:rPr>
              <a:t>. Hierarchical Cellular Component GO terms of overrepresented proteins in seeds harvested from irrigated conditions.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93976"/>
            <a:ext cx="6858000" cy="485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643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3823</TotalTime>
  <Words>347</Words>
  <Application>Microsoft Office PowerPoint</Application>
  <PresentationFormat>A4 (210 x 297 mm)</PresentationFormat>
  <Paragraphs>30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Maria Reguera Blazquez</cp:lastModifiedBy>
  <cp:revision>237</cp:revision>
  <dcterms:created xsi:type="dcterms:W3CDTF">2022-04-07T15:00:01Z</dcterms:created>
  <dcterms:modified xsi:type="dcterms:W3CDTF">2023-03-20T15:02:28Z</dcterms:modified>
</cp:coreProperties>
</file>