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otanikouhei:Desktop:SOF%20VEL&#35542;&#25991;&#20316;&#25104;&#20013;&#65281;:Supple%20figure&#6528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val>
            <c:numRef>
              <c:f>Sheet2!$B$2:$C$2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8A-8E48-B8CF-9E75C22D19BE}"/>
            </c:ext>
          </c:extLst>
        </c:ser>
        <c:ser>
          <c:idx val="1"/>
          <c:order val="1"/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val>
            <c:numRef>
              <c:f>Sheet2!$B$3:$C$3</c:f>
              <c:numCache>
                <c:formatCode>General</c:formatCode>
                <c:ptCount val="2"/>
                <c:pt idx="0">
                  <c:v>9.0</c:v>
                </c:pt>
                <c:pt idx="1">
                  <c:v>9.0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8A-8E48-B8CF-9E75C22D19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8000744"/>
        <c:axId val="2146017848"/>
      </c:barChart>
      <c:catAx>
        <c:axId val="-2118000744"/>
        <c:scaling>
          <c:orientation val="minMax"/>
        </c:scaling>
        <c:delete val="1"/>
        <c:axPos val="b"/>
        <c:majorTickMark val="out"/>
        <c:minorTickMark val="none"/>
        <c:tickLblPos val="nextTo"/>
        <c:crossAx val="2146017848"/>
        <c:crosses val="autoZero"/>
        <c:auto val="1"/>
        <c:lblAlgn val="ctr"/>
        <c:lblOffset val="100"/>
        <c:noMultiLvlLbl val="0"/>
      </c:catAx>
      <c:valAx>
        <c:axId val="21460178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>
                <a:latin typeface="Helvetica"/>
              </a:defRPr>
            </a:pPr>
            <a:endParaRPr lang="ja-JP"/>
          </a:p>
        </c:txPr>
        <c:crossAx val="-2118000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221-37B5-3E4F-8695-9AE9C8010B2A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FDDF9-9F6D-FF45-B374-F74E27B6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334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Supplementary </a:t>
            </a:r>
            <a:r>
              <a:rPr kumimoji="1" lang="en-US" altLang="ja-JP" dirty="0"/>
              <a:t>Figure 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74BCC-2493-204A-A657-6DE927586D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93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94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1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64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39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19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4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14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94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7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41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34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02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0" y="0"/>
            <a:ext cx="9144000" cy="6469994"/>
            <a:chOff x="0" y="0"/>
            <a:chExt cx="9144000" cy="6469994"/>
          </a:xfrm>
        </p:grpSpPr>
        <p:sp>
          <p:nvSpPr>
            <p:cNvPr id="19" name="正方形/長方形 18"/>
            <p:cNvSpPr/>
            <p:nvPr/>
          </p:nvSpPr>
          <p:spPr>
            <a:xfrm>
              <a:off x="0" y="0"/>
              <a:ext cx="9144000" cy="64699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5" name="グラフ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94661365"/>
                </p:ext>
              </p:extLst>
            </p:nvPr>
          </p:nvGraphicFramePr>
          <p:xfrm>
            <a:off x="0" y="840327"/>
            <a:ext cx="6117621" cy="5284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テキスト ボックス 6"/>
            <p:cNvSpPr txBox="1"/>
            <p:nvPr/>
          </p:nvSpPr>
          <p:spPr>
            <a:xfrm>
              <a:off x="1392629" y="2507663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90</a:t>
              </a:r>
              <a:r>
                <a:rPr kumimoji="1" lang="en-US" altLang="ja-JP" dirty="0">
                  <a:latin typeface="Helvetica"/>
                  <a:cs typeface="Helvetica"/>
                </a:rPr>
                <a:t>%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989532" y="2507663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90</a:t>
              </a:r>
              <a:r>
                <a:rPr kumimoji="1" lang="en-US" altLang="ja-JP" dirty="0">
                  <a:latin typeface="Helvetica"/>
                  <a:cs typeface="Helvetica"/>
                </a:rPr>
                <a:t>%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73513" y="6069030"/>
              <a:ext cx="3417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Before treatment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725802" y="6069030"/>
              <a:ext cx="18329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SVR24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2019667" y="714576"/>
              <a:ext cx="268656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2738198" y="286823"/>
              <a:ext cx="2173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Helvetica"/>
                  <a:cs typeface="Helvetica"/>
                </a:rPr>
                <a:t> p = </a:t>
              </a:r>
              <a:r>
                <a:rPr lang="en-US" altLang="ja-JP" dirty="0">
                  <a:latin typeface="Helvetica"/>
                  <a:cs typeface="Helvetica"/>
                </a:rPr>
                <a:t>1.000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373953" y="3039149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(9/10)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961977" y="3039149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(9/10)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432282" y="3576062"/>
              <a:ext cx="253547" cy="24276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536421" y="3513637"/>
              <a:ext cx="2234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LSM ≥ 20 </a:t>
              </a:r>
              <a:r>
                <a:rPr lang="en-US" altLang="ja-JP" dirty="0" err="1">
                  <a:latin typeface="Helvetica"/>
                  <a:cs typeface="Helvetica"/>
                </a:rPr>
                <a:t>kPa</a:t>
              </a:r>
              <a:r>
                <a:rPr lang="ja-JP" altLang="ja-JP" dirty="0">
                  <a:latin typeface="Helvetica"/>
                  <a:cs typeface="Helvetica"/>
                </a:rPr>
                <a:t> </a:t>
              </a:r>
              <a:r>
                <a:rPr lang="en-US" altLang="ja-JP" dirty="0">
                  <a:latin typeface="Helvetica"/>
                  <a:cs typeface="Helvetica"/>
                </a:rPr>
                <a:t> 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432282" y="4383677"/>
              <a:ext cx="253547" cy="2427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536421" y="4327170"/>
              <a:ext cx="2234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LSM &lt; 20 </a:t>
              </a:r>
              <a:r>
                <a:rPr lang="en-US" altLang="ja-JP" dirty="0" err="1">
                  <a:latin typeface="Helvetica"/>
                  <a:cs typeface="Helvetica"/>
                </a:rPr>
                <a:t>kPa</a:t>
              </a:r>
              <a:r>
                <a:rPr lang="ja-JP" altLang="ja-JP" dirty="0">
                  <a:latin typeface="Helvetica"/>
                  <a:cs typeface="Helvetica"/>
                </a:rPr>
                <a:t> </a:t>
              </a:r>
              <a:r>
                <a:rPr lang="en-US" altLang="ja-JP" dirty="0">
                  <a:latin typeface="Helvetica"/>
                  <a:cs typeface="Helvetica"/>
                </a:rPr>
                <a:t> 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0" y="6469994"/>
            <a:ext cx="3641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Supplementary Figure 3</a:t>
            </a:r>
            <a:endParaRPr kumimoji="1" lang="en-US" altLang="ja-JP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1252274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</Words>
  <Application>Microsoft Macintosh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晃平</dc:creator>
  <cp:lastModifiedBy>晃平</cp:lastModifiedBy>
  <cp:revision>8</cp:revision>
  <dcterms:created xsi:type="dcterms:W3CDTF">2023-01-07T00:39:43Z</dcterms:created>
  <dcterms:modified xsi:type="dcterms:W3CDTF">2023-01-07T00:56:03Z</dcterms:modified>
</cp:coreProperties>
</file>