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74" r:id="rId2"/>
    <p:sldId id="947" r:id="rId3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1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450" autoAdjust="0"/>
  </p:normalViewPr>
  <p:slideViewPr>
    <p:cSldViewPr snapToGrid="0" snapToObjects="1">
      <p:cViewPr varScale="1">
        <p:scale>
          <a:sx n="91" d="100"/>
          <a:sy n="91" d="100"/>
        </p:scale>
        <p:origin x="23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F04DA-DDEA-B64A-9195-AF6DAEC8E118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E6749-6D6C-E64E-919B-EA1C26CBD0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14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E6749-6D6C-E64E-919B-EA1C26CBD07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600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E6749-6D6C-E64E-919B-EA1C26CBD07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042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929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62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880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70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804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56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578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7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824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173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463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C6B73-74A9-9443-85D9-E971D99CD501}" type="datetimeFigureOut">
              <a:rPr kumimoji="1" lang="ja-JP" altLang="en-US" smtClean="0"/>
              <a:t>2023/3/8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A155E-4C21-C44E-B1F0-49E01B82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59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98">
            <a:extLst>
              <a:ext uri="{FF2B5EF4-FFF2-40B4-BE49-F238E27FC236}">
                <a16:creationId xmlns:a16="http://schemas.microsoft.com/office/drawing/2014/main" id="{71129D27-934B-408A-AD25-27058F8B6E40}"/>
              </a:ext>
            </a:extLst>
          </p:cNvPr>
          <p:cNvSpPr/>
          <p:nvPr/>
        </p:nvSpPr>
        <p:spPr>
          <a:xfrm>
            <a:off x="4024" y="-1993"/>
            <a:ext cx="4101251" cy="34169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Figure S1 </a:t>
            </a:r>
            <a:endParaRPr lang="ja-JP" alt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図 54">
            <a:extLst>
              <a:ext uri="{FF2B5EF4-FFF2-40B4-BE49-F238E27FC236}">
                <a16:creationId xmlns:a16="http://schemas.microsoft.com/office/drawing/2014/main" id="{9783D039-C37F-9FFE-DB6B-D22A803F1E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224"/>
          <a:stretch/>
        </p:blipFill>
        <p:spPr>
          <a:xfrm>
            <a:off x="0" y="741886"/>
            <a:ext cx="6852498" cy="612190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0DBD28-479F-B75A-4761-8961177CB9B5}"/>
              </a:ext>
            </a:extLst>
          </p:cNvPr>
          <p:cNvSpPr txBox="1"/>
          <p:nvPr/>
        </p:nvSpPr>
        <p:spPr>
          <a:xfrm>
            <a:off x="4024" y="6921659"/>
            <a:ext cx="684847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00" dirty="0">
                <a:latin typeface="Arial" panose="020B0604020202020204" pitchFamily="34" charset="0"/>
                <a:cs typeface="Arial" panose="020B0604020202020204" pitchFamily="34" charset="0"/>
              </a:rPr>
              <a:t>Group 1, North and Central district; Group 2, South district; Group 3, East district; Group 4, West district; Group 5, North and Central district</a:t>
            </a:r>
          </a:p>
          <a:p>
            <a:r>
              <a:rPr kumimoji="1" lang="en-US" altLang="ja-JP" sz="1500" dirty="0">
                <a:latin typeface="Arial" panose="020B0604020202020204" pitchFamily="34" charset="0"/>
                <a:cs typeface="Arial" panose="020B0604020202020204" pitchFamily="34" charset="0"/>
              </a:rPr>
              <a:t>This figure is illustrated manually using Microsoft PowerPoint 2019 MSO (version 2301, Build 16.0.16026.20196) 64 bit (https://www.microsoft.com/en-us/microsoft-365/powerpoint)</a:t>
            </a:r>
            <a:endParaRPr kumimoji="1" lang="ja-JP" alt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266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56B03FE-FFF5-01CB-1A79-6689FEC66084}"/>
              </a:ext>
            </a:extLst>
          </p:cNvPr>
          <p:cNvSpPr txBox="1"/>
          <p:nvPr/>
        </p:nvSpPr>
        <p:spPr>
          <a:xfrm>
            <a:off x="317500" y="774476"/>
            <a:ext cx="6273800" cy="55247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6" name="正方形/長方形 98">
            <a:extLst>
              <a:ext uri="{FF2B5EF4-FFF2-40B4-BE49-F238E27FC236}">
                <a16:creationId xmlns:a16="http://schemas.microsoft.com/office/drawing/2014/main" id="{32F31785-15F2-47D9-BEB3-B15A88C7D077}"/>
              </a:ext>
            </a:extLst>
          </p:cNvPr>
          <p:cNvSpPr/>
          <p:nvPr/>
        </p:nvSpPr>
        <p:spPr>
          <a:xfrm>
            <a:off x="18256" y="-1994"/>
            <a:ext cx="3368328" cy="4015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Figure S2</a:t>
            </a:r>
            <a:endParaRPr lang="ja-JP" alt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C76505DD-D93F-0474-48C6-A3496EC2F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336" y="1031685"/>
            <a:ext cx="6273328" cy="552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974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8264</TotalTime>
  <Words>75</Words>
  <Application>Microsoft Office PowerPoint</Application>
  <PresentationFormat>A4 210 x 297 mm</PresentationFormat>
  <Paragraphs>6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takenaka</dc:creator>
  <cp:lastModifiedBy>永井　利幸</cp:lastModifiedBy>
  <cp:revision>202</cp:revision>
  <cp:lastPrinted>2022-05-11T11:56:29Z</cp:lastPrinted>
  <dcterms:created xsi:type="dcterms:W3CDTF">2019-07-01T13:17:44Z</dcterms:created>
  <dcterms:modified xsi:type="dcterms:W3CDTF">2023-03-07T23:21:38Z</dcterms:modified>
</cp:coreProperties>
</file>