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87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7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45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458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587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69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694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150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550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86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978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9600-DBFD-4D8D-AC38-F737B097B93A}" type="datetimeFigureOut">
              <a:rPr lang="ko-KR" altLang="en-US" smtClean="0"/>
              <a:t>2022-10-26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05E49-95A3-4462-ABB0-CD24D0E10D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985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microsoft.com/office/2007/relationships/hdphoto" Target="../media/hdphoto6.wdp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1.png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323A3-CD9C-480B-B27A-A9EAD2DA92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– Original Blots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86617A-A89B-417A-8B2E-D4E14296BA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Relevant areas for cropped blots in the main and Extended Data figures are shown with a dashed box.</a:t>
            </a:r>
          </a:p>
        </p:txBody>
      </p:sp>
    </p:spTree>
    <p:extLst>
      <p:ext uri="{BB962C8B-B14F-4D97-AF65-F5344CB8AC3E}">
        <p14:creationId xmlns:p14="http://schemas.microsoft.com/office/powerpoint/2010/main" val="1541782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2A6AC2-540D-E136-2B55-FA9E815AE7A2}"/>
              </a:ext>
            </a:extLst>
          </p:cNvPr>
          <p:cNvSpPr txBox="1"/>
          <p:nvPr/>
        </p:nvSpPr>
        <p:spPr>
          <a:xfrm>
            <a:off x="0" y="0"/>
            <a:ext cx="596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supplementary Fig. 1B (original blots)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312DA8F0-2EBA-B20C-71D1-D76BDE12AB3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956" t="2886" r="57705" b="2741"/>
          <a:stretch/>
        </p:blipFill>
        <p:spPr>
          <a:xfrm>
            <a:off x="607433" y="1183616"/>
            <a:ext cx="972000" cy="2160000"/>
          </a:xfrm>
          <a:prstGeom prst="rect">
            <a:avLst/>
          </a:prstGeom>
          <a:ln w="6350">
            <a:noFill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A42434E-24F2-F7AC-B24D-74FE2784D1DF}"/>
              </a:ext>
            </a:extLst>
          </p:cNvPr>
          <p:cNvSpPr txBox="1"/>
          <p:nvPr/>
        </p:nvSpPr>
        <p:spPr>
          <a:xfrm>
            <a:off x="556267" y="881319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Anti-M1 serum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595DF7-DF34-A31E-8228-96B4520EA6F5}"/>
              </a:ext>
            </a:extLst>
          </p:cNvPr>
          <p:cNvSpPr txBox="1"/>
          <p:nvPr/>
        </p:nvSpPr>
        <p:spPr>
          <a:xfrm>
            <a:off x="134413" y="72743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844D9D-F0DD-D945-961F-0AC0154B2830}"/>
              </a:ext>
            </a:extLst>
          </p:cNvPr>
          <p:cNvSpPr txBox="1"/>
          <p:nvPr/>
        </p:nvSpPr>
        <p:spPr>
          <a:xfrm>
            <a:off x="1579433" y="2263616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54456798-0858-1DB2-5696-DDC1EFDD04F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34" t="1828" r="45496" b="1554"/>
          <a:stretch/>
        </p:blipFill>
        <p:spPr>
          <a:xfrm>
            <a:off x="2874064" y="1183616"/>
            <a:ext cx="972000" cy="2160000"/>
          </a:xfrm>
          <a:prstGeom prst="rect">
            <a:avLst/>
          </a:prstGeom>
          <a:ln w="6350"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50A4900-53F1-D735-B9D5-EB910B208087}"/>
              </a:ext>
            </a:extLst>
          </p:cNvPr>
          <p:cNvSpPr txBox="1"/>
          <p:nvPr/>
        </p:nvSpPr>
        <p:spPr>
          <a:xfrm>
            <a:off x="2747557" y="881319"/>
            <a:ext cx="1225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Anti-M1 antibody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96B235-6E8D-FAC5-44B4-027632139F18}"/>
              </a:ext>
            </a:extLst>
          </p:cNvPr>
          <p:cNvSpPr txBox="1"/>
          <p:nvPr/>
        </p:nvSpPr>
        <p:spPr>
          <a:xfrm>
            <a:off x="3846064" y="2263615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4A455AF7-602A-9BCE-D24D-0BF3E3BD329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739" t="-67" r="51235" b="3961"/>
          <a:stretch/>
        </p:blipFill>
        <p:spPr>
          <a:xfrm>
            <a:off x="5208021" y="1183616"/>
            <a:ext cx="972000" cy="2160000"/>
          </a:xfrm>
          <a:prstGeom prst="rect">
            <a:avLst/>
          </a:prstGeom>
          <a:ln w="6350"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969844-068A-F538-2B08-89719A1DB5C2}"/>
              </a:ext>
            </a:extLst>
          </p:cNvPr>
          <p:cNvSpPr txBox="1"/>
          <p:nvPr/>
        </p:nvSpPr>
        <p:spPr>
          <a:xfrm>
            <a:off x="5014187" y="881319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Anti-strep antibody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5D1E33-49EA-E52F-660B-A36213919E81}"/>
              </a:ext>
            </a:extLst>
          </p:cNvPr>
          <p:cNvSpPr txBox="1"/>
          <p:nvPr/>
        </p:nvSpPr>
        <p:spPr>
          <a:xfrm>
            <a:off x="6157198" y="230119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cxnSp>
        <p:nvCxnSpPr>
          <p:cNvPr id="33" name="직선 연결선 32"/>
          <p:cNvCxnSpPr/>
          <p:nvPr/>
        </p:nvCxnSpPr>
        <p:spPr>
          <a:xfrm flipH="1">
            <a:off x="493289" y="218975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H="1">
            <a:off x="493293" y="279935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6618" y="206943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6616" y="269106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 flipH="1">
            <a:off x="489281" y="297582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04802" y="287957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 flipH="1">
            <a:off x="489281" y="262690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32604" y="251861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H="1">
            <a:off x="2799347" y="226996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H="1">
            <a:off x="2799351" y="287956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42676" y="214964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42674" y="2771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 flipH="1">
            <a:off x="2795339" y="305603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10860" y="2959782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 flipH="1">
            <a:off x="2795339" y="270711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38662" y="259882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직선 연결선 48"/>
          <p:cNvCxnSpPr/>
          <p:nvPr/>
        </p:nvCxnSpPr>
        <p:spPr>
          <a:xfrm flipH="1">
            <a:off x="5201654" y="225392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H="1">
            <a:off x="5201658" y="286352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944983" y="213360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944981" y="275523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직선 연결선 52"/>
          <p:cNvCxnSpPr/>
          <p:nvPr/>
        </p:nvCxnSpPr>
        <p:spPr>
          <a:xfrm flipH="1">
            <a:off x="5197646" y="303999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013167" y="2943738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 flipH="1">
            <a:off x="5197646" y="269106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940969" y="258278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C44877E6-938E-0EF5-7072-7E8E763638C1}"/>
              </a:ext>
            </a:extLst>
          </p:cNvPr>
          <p:cNvSpPr/>
          <p:nvPr/>
        </p:nvSpPr>
        <p:spPr>
          <a:xfrm>
            <a:off x="722138" y="2312669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C44877E6-938E-0EF5-7072-7E8E763638C1}"/>
              </a:ext>
            </a:extLst>
          </p:cNvPr>
          <p:cNvSpPr/>
          <p:nvPr/>
        </p:nvSpPr>
        <p:spPr>
          <a:xfrm>
            <a:off x="3016159" y="2260532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C44877E6-938E-0EF5-7072-7E8E763638C1}"/>
              </a:ext>
            </a:extLst>
          </p:cNvPr>
          <p:cNvSpPr/>
          <p:nvPr/>
        </p:nvSpPr>
        <p:spPr>
          <a:xfrm>
            <a:off x="5334244" y="2292616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7038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AC528EF3-75FF-1027-2722-D756F5A3B7E4}"/>
              </a:ext>
            </a:extLst>
          </p:cNvPr>
          <p:cNvSpPr txBox="1"/>
          <p:nvPr/>
        </p:nvSpPr>
        <p:spPr>
          <a:xfrm>
            <a:off x="204939" y="6081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그룹 121">
            <a:extLst>
              <a:ext uri="{FF2B5EF4-FFF2-40B4-BE49-F238E27FC236}">
                <a16:creationId xmlns:a16="http://schemas.microsoft.com/office/drawing/2014/main" id="{65FF62A1-6CED-55BF-3C14-C1BD863E397F}"/>
              </a:ext>
            </a:extLst>
          </p:cNvPr>
          <p:cNvGrpSpPr/>
          <p:nvPr/>
        </p:nvGrpSpPr>
        <p:grpSpPr>
          <a:xfrm>
            <a:off x="578861" y="937412"/>
            <a:ext cx="2030105" cy="1584000"/>
            <a:chOff x="671138" y="758698"/>
            <a:chExt cx="1845550" cy="1440000"/>
          </a:xfrm>
        </p:grpSpPr>
        <p:pic>
          <p:nvPicPr>
            <p:cNvPr id="104" name="그림 103" descr="텍스트, 실내이(가) 표시된 사진&#10;&#10;자동 생성된 설명">
              <a:extLst>
                <a:ext uri="{FF2B5EF4-FFF2-40B4-BE49-F238E27FC236}">
                  <a16:creationId xmlns:a16="http://schemas.microsoft.com/office/drawing/2014/main" id="{C85AADC9-98EE-A09D-2FEE-94CE66AECA4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4" t="21513" r="57289" b="20904"/>
            <a:stretch/>
          </p:blipFill>
          <p:spPr>
            <a:xfrm>
              <a:off x="671138" y="758698"/>
              <a:ext cx="1440000" cy="1440000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280FFBD-9879-2EB5-B503-1CD07754A04E}"/>
                </a:ext>
              </a:extLst>
            </p:cNvPr>
            <p:cNvSpPr txBox="1"/>
            <p:nvPr/>
          </p:nvSpPr>
          <p:spPr>
            <a:xfrm>
              <a:off x="2131646" y="1372749"/>
              <a:ext cx="3850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직사각형 113">
              <a:extLst>
                <a:ext uri="{FF2B5EF4-FFF2-40B4-BE49-F238E27FC236}">
                  <a16:creationId xmlns:a16="http://schemas.microsoft.com/office/drawing/2014/main" id="{4CC9E906-BE7A-12D6-7A7D-41D52DD0E839}"/>
                </a:ext>
              </a:extLst>
            </p:cNvPr>
            <p:cNvSpPr/>
            <p:nvPr/>
          </p:nvSpPr>
          <p:spPr>
            <a:xfrm>
              <a:off x="822445" y="1369445"/>
              <a:ext cx="1310568" cy="25275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3" name="그룹 122">
            <a:extLst>
              <a:ext uri="{FF2B5EF4-FFF2-40B4-BE49-F238E27FC236}">
                <a16:creationId xmlns:a16="http://schemas.microsoft.com/office/drawing/2014/main" id="{F54C72E3-C6A1-97CB-1D0B-1231DA513706}"/>
              </a:ext>
            </a:extLst>
          </p:cNvPr>
          <p:cNvGrpSpPr/>
          <p:nvPr/>
        </p:nvGrpSpPr>
        <p:grpSpPr>
          <a:xfrm>
            <a:off x="3456385" y="937412"/>
            <a:ext cx="2115846" cy="1584000"/>
            <a:chOff x="3552560" y="1104118"/>
            <a:chExt cx="1923496" cy="1440000"/>
          </a:xfrm>
        </p:grpSpPr>
        <p:pic>
          <p:nvPicPr>
            <p:cNvPr id="105" name="그림 104" descr="텍스트, 실내이(가) 표시된 사진&#10;&#10;자동 생성된 설명">
              <a:extLst>
                <a:ext uri="{FF2B5EF4-FFF2-40B4-BE49-F238E27FC236}">
                  <a16:creationId xmlns:a16="http://schemas.microsoft.com/office/drawing/2014/main" id="{5B9E9D47-EC4B-D3E9-63C4-CF33BFFEA654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70" t="31578" r="7794" b="21267"/>
            <a:stretch/>
          </p:blipFill>
          <p:spPr>
            <a:xfrm>
              <a:off x="3552560" y="1104118"/>
              <a:ext cx="1440000" cy="1440000"/>
            </a:xfrm>
            <a:prstGeom prst="rect">
              <a:avLst/>
            </a:prstGeom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D782A4DE-D2BA-0B87-0DE1-59061D950AF2}"/>
                </a:ext>
              </a:extLst>
            </p:cNvPr>
            <p:cNvSpPr txBox="1"/>
            <p:nvPr/>
          </p:nvSpPr>
          <p:spPr>
            <a:xfrm>
              <a:off x="4969186" y="1583776"/>
              <a:ext cx="5068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p-I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직사각형 114">
              <a:extLst>
                <a:ext uri="{FF2B5EF4-FFF2-40B4-BE49-F238E27FC236}">
                  <a16:creationId xmlns:a16="http://schemas.microsoft.com/office/drawing/2014/main" id="{B8A82894-27D9-AF50-82A0-C445EE209131}"/>
                </a:ext>
              </a:extLst>
            </p:cNvPr>
            <p:cNvSpPr/>
            <p:nvPr/>
          </p:nvSpPr>
          <p:spPr>
            <a:xfrm>
              <a:off x="3751039" y="1597150"/>
              <a:ext cx="1241521" cy="24622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35F10037-318A-EBA6-EDA0-C25AFCB43FC4}"/>
              </a:ext>
            </a:extLst>
          </p:cNvPr>
          <p:cNvGrpSpPr/>
          <p:nvPr/>
        </p:nvGrpSpPr>
        <p:grpSpPr>
          <a:xfrm>
            <a:off x="3462560" y="3047572"/>
            <a:ext cx="1980001" cy="1584000"/>
            <a:chOff x="3813668" y="4008795"/>
            <a:chExt cx="1800001" cy="1440000"/>
          </a:xfrm>
        </p:grpSpPr>
        <p:pic>
          <p:nvPicPr>
            <p:cNvPr id="94" name="그림 93" descr="텍스트이(가) 표시된 사진&#10;&#10;자동 생성된 설명">
              <a:extLst>
                <a:ext uri="{FF2B5EF4-FFF2-40B4-BE49-F238E27FC236}">
                  <a16:creationId xmlns:a16="http://schemas.microsoft.com/office/drawing/2014/main" id="{9FC86981-2615-9020-A87C-6AB9061E8EB2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78" t="26511" r="38630" b="18257"/>
            <a:stretch/>
          </p:blipFill>
          <p:spPr>
            <a:xfrm>
              <a:off x="3813668" y="4008795"/>
              <a:ext cx="1440000" cy="1440000"/>
            </a:xfrm>
            <a:prstGeom prst="rect">
              <a:avLst/>
            </a:prstGeom>
          </p:spPr>
        </p:pic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414EAEB-F586-5ECD-8775-900218320204}"/>
                </a:ext>
              </a:extLst>
            </p:cNvPr>
            <p:cNvSpPr txBox="1"/>
            <p:nvPr/>
          </p:nvSpPr>
          <p:spPr>
            <a:xfrm>
              <a:off x="5234690" y="4675102"/>
              <a:ext cx="378979" cy="175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직사각형 115">
              <a:extLst>
                <a:ext uri="{FF2B5EF4-FFF2-40B4-BE49-F238E27FC236}">
                  <a16:creationId xmlns:a16="http://schemas.microsoft.com/office/drawing/2014/main" id="{2B4AE8E9-6B39-4A4F-0D05-D5FB4621142F}"/>
                </a:ext>
              </a:extLst>
            </p:cNvPr>
            <p:cNvSpPr/>
            <p:nvPr/>
          </p:nvSpPr>
          <p:spPr>
            <a:xfrm>
              <a:off x="3872603" y="4662814"/>
              <a:ext cx="1421021" cy="27035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1" name="그룹 120">
            <a:extLst>
              <a:ext uri="{FF2B5EF4-FFF2-40B4-BE49-F238E27FC236}">
                <a16:creationId xmlns:a16="http://schemas.microsoft.com/office/drawing/2014/main" id="{72F7A0E7-2AB7-CB40-68BB-CA668CDA0226}"/>
              </a:ext>
            </a:extLst>
          </p:cNvPr>
          <p:cNvGrpSpPr/>
          <p:nvPr/>
        </p:nvGrpSpPr>
        <p:grpSpPr>
          <a:xfrm>
            <a:off x="580511" y="3047572"/>
            <a:ext cx="1993780" cy="1584000"/>
            <a:chOff x="462483" y="3971339"/>
            <a:chExt cx="1812527" cy="1440000"/>
          </a:xfrm>
        </p:grpSpPr>
        <p:pic>
          <p:nvPicPr>
            <p:cNvPr id="101" name="그림 100" descr="텍스트, 실내, 하얀색이(가) 표시된 사진&#10;&#10;자동 생성된 설명">
              <a:extLst>
                <a:ext uri="{FF2B5EF4-FFF2-40B4-BE49-F238E27FC236}">
                  <a16:creationId xmlns:a16="http://schemas.microsoft.com/office/drawing/2014/main" id="{F882026B-CCA6-B43A-29F3-2C22EF264B84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34" t="30358" r="50674" b="30910"/>
            <a:stretch/>
          </p:blipFill>
          <p:spPr>
            <a:xfrm>
              <a:off x="462483" y="3971339"/>
              <a:ext cx="1440000" cy="1440000"/>
            </a:xfrm>
            <a:prstGeom prst="rect">
              <a:avLst/>
            </a:prstGeom>
          </p:spPr>
        </p:pic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3BF7BA5-1A09-068D-02A1-B5F8C1DA6EA5}"/>
                </a:ext>
              </a:extLst>
            </p:cNvPr>
            <p:cNvSpPr txBox="1"/>
            <p:nvPr/>
          </p:nvSpPr>
          <p:spPr>
            <a:xfrm>
              <a:off x="1856699" y="4158568"/>
              <a:ext cx="418311" cy="2502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p-NF-</a:t>
              </a:r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κ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직사각형 116">
              <a:extLst>
                <a:ext uri="{FF2B5EF4-FFF2-40B4-BE49-F238E27FC236}">
                  <a16:creationId xmlns:a16="http://schemas.microsoft.com/office/drawing/2014/main" id="{68BB76C5-2F74-F5A1-54FF-AE6FC217679E}"/>
                </a:ext>
              </a:extLst>
            </p:cNvPr>
            <p:cNvSpPr/>
            <p:nvPr/>
          </p:nvSpPr>
          <p:spPr>
            <a:xfrm>
              <a:off x="583206" y="4166877"/>
              <a:ext cx="1233537" cy="24197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7F169E29-AB1C-1CC6-100C-F660EF15A265}"/>
              </a:ext>
            </a:extLst>
          </p:cNvPr>
          <p:cNvSpPr txBox="1"/>
          <p:nvPr/>
        </p:nvSpPr>
        <p:spPr>
          <a:xfrm>
            <a:off x="0" y="0"/>
            <a:ext cx="4538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1A (original blots)</a:t>
            </a:r>
          </a:p>
        </p:txBody>
      </p:sp>
      <p:cxnSp>
        <p:nvCxnSpPr>
          <p:cNvPr id="3" name="직선 연결선 2"/>
          <p:cNvCxnSpPr/>
          <p:nvPr/>
        </p:nvCxnSpPr>
        <p:spPr>
          <a:xfrm flipH="1">
            <a:off x="433137" y="163629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433137" y="181276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76466" y="151598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466" y="171650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3328737" y="145180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H="1">
            <a:off x="3328737" y="162827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72066" y="133149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2066" y="153201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 flipH="1">
            <a:off x="449177" y="333675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H="1">
            <a:off x="449177" y="351321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92506" y="321643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2506" y="341696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 flipH="1">
            <a:off x="3332742" y="362150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H="1">
            <a:off x="3332742" y="390625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76071" y="350118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76071" y="380999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 flipH="1">
            <a:off x="3328730" y="421506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072059" y="411880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08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33DA9B-8BC9-5455-E0E3-99DC93FD1E7E}"/>
              </a:ext>
            </a:extLst>
          </p:cNvPr>
          <p:cNvSpPr txBox="1"/>
          <p:nvPr/>
        </p:nvSpPr>
        <p:spPr>
          <a:xfrm>
            <a:off x="0" y="0"/>
            <a:ext cx="4411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1B (original blots)</a:t>
            </a:r>
          </a:p>
        </p:txBody>
      </p:sp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1CF5FADD-FBFE-7D4E-DD0F-668DFFB2982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3" t="33292" r="52276" b="9771"/>
          <a:stretch/>
        </p:blipFill>
        <p:spPr>
          <a:xfrm>
            <a:off x="3699183" y="2697022"/>
            <a:ext cx="1584000" cy="1584000"/>
          </a:xfrm>
          <a:prstGeom prst="rect">
            <a:avLst/>
          </a:prstGeom>
        </p:spPr>
      </p:pic>
      <p:pic>
        <p:nvPicPr>
          <p:cNvPr id="6" name="그림 5" descr="텍스트이(가) 표시된 사진&#10;&#10;자동 생성된 설명">
            <a:extLst>
              <a:ext uri="{FF2B5EF4-FFF2-40B4-BE49-F238E27FC236}">
                <a16:creationId xmlns:a16="http://schemas.microsoft.com/office/drawing/2014/main" id="{5310D65C-600E-2795-FC02-BA27249B7B1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6" t="24750" r="55800" b="12400"/>
          <a:stretch/>
        </p:blipFill>
        <p:spPr>
          <a:xfrm>
            <a:off x="859732" y="2734146"/>
            <a:ext cx="1584000" cy="1584000"/>
          </a:xfrm>
          <a:prstGeom prst="rect">
            <a:avLst/>
          </a:prstGeom>
        </p:spPr>
      </p:pic>
      <p:pic>
        <p:nvPicPr>
          <p:cNvPr id="7" name="그림 6" descr="텍스트이(가) 표시된 사진&#10;&#10;자동 생성된 설명">
            <a:extLst>
              <a:ext uri="{FF2B5EF4-FFF2-40B4-BE49-F238E27FC236}">
                <a16:creationId xmlns:a16="http://schemas.microsoft.com/office/drawing/2014/main" id="{1F981B22-4BBE-EFA7-ADF2-AB4BF2A4173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3" t="34947" r="9880" b="8116"/>
          <a:stretch/>
        </p:blipFill>
        <p:spPr>
          <a:xfrm>
            <a:off x="3699183" y="867524"/>
            <a:ext cx="1584000" cy="1584000"/>
          </a:xfrm>
          <a:prstGeom prst="rect">
            <a:avLst/>
          </a:prstGeom>
        </p:spPr>
      </p:pic>
      <p:pic>
        <p:nvPicPr>
          <p:cNvPr id="8" name="그림 7" descr="텍스트이(가) 표시된 사진&#10;&#10;자동 생성된 설명">
            <a:extLst>
              <a:ext uri="{FF2B5EF4-FFF2-40B4-BE49-F238E27FC236}">
                <a16:creationId xmlns:a16="http://schemas.microsoft.com/office/drawing/2014/main" id="{A9E219F6-8D59-D96A-9468-F7F9B6BE734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1" t="7160" r="37939" b="26425"/>
          <a:stretch/>
        </p:blipFill>
        <p:spPr>
          <a:xfrm>
            <a:off x="862696" y="867524"/>
            <a:ext cx="1584000" cy="1584000"/>
          </a:xfrm>
          <a:prstGeom prst="rect">
            <a:avLst/>
          </a:prstGeom>
        </p:spPr>
      </p:pic>
      <p:pic>
        <p:nvPicPr>
          <p:cNvPr id="9" name="그림 8" descr="텍스트이(가) 표시된 사진&#10;&#10;자동 생성된 설명">
            <a:extLst>
              <a:ext uri="{FF2B5EF4-FFF2-40B4-BE49-F238E27FC236}">
                <a16:creationId xmlns:a16="http://schemas.microsoft.com/office/drawing/2014/main" id="{C0170AAE-8214-75E0-1288-0A15699403A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2" t="34609" r="50000" b="7537"/>
          <a:stretch/>
        </p:blipFill>
        <p:spPr>
          <a:xfrm>
            <a:off x="853302" y="6747589"/>
            <a:ext cx="1584000" cy="158400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853298DE-4990-EB41-AAF1-951A634BB32B}"/>
              </a:ext>
            </a:extLst>
          </p:cNvPr>
          <p:cNvSpPr/>
          <p:nvPr/>
        </p:nvSpPr>
        <p:spPr>
          <a:xfrm>
            <a:off x="1067828" y="1554691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505C716-4B9A-7B52-362F-4A48437C4507}"/>
              </a:ext>
            </a:extLst>
          </p:cNvPr>
          <p:cNvSpPr/>
          <p:nvPr/>
        </p:nvSpPr>
        <p:spPr>
          <a:xfrm>
            <a:off x="3807949" y="1555852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8A918890-0F97-E7F4-948E-F22AFAA70630}"/>
              </a:ext>
            </a:extLst>
          </p:cNvPr>
          <p:cNvSpPr/>
          <p:nvPr/>
        </p:nvSpPr>
        <p:spPr>
          <a:xfrm>
            <a:off x="965913" y="3288793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DDF0B89-2C72-1B77-6F32-6164AA8A1130}"/>
              </a:ext>
            </a:extLst>
          </p:cNvPr>
          <p:cNvSpPr/>
          <p:nvPr/>
        </p:nvSpPr>
        <p:spPr>
          <a:xfrm>
            <a:off x="3809105" y="3314515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2A458D5D-E9E1-4D5A-9F2E-9F2C0D54CCCF}"/>
              </a:ext>
            </a:extLst>
          </p:cNvPr>
          <p:cNvGrpSpPr/>
          <p:nvPr/>
        </p:nvGrpSpPr>
        <p:grpSpPr>
          <a:xfrm>
            <a:off x="3699183" y="4786022"/>
            <a:ext cx="1584000" cy="1584000"/>
            <a:chOff x="2641189" y="6476726"/>
            <a:chExt cx="1440000" cy="1440000"/>
          </a:xfrm>
        </p:grpSpPr>
        <p:pic>
          <p:nvPicPr>
            <p:cNvPr id="15" name="그림 14" descr="텍스트이(가) 표시된 사진&#10;&#10;자동 생성된 설명">
              <a:extLst>
                <a:ext uri="{FF2B5EF4-FFF2-40B4-BE49-F238E27FC236}">
                  <a16:creationId xmlns:a16="http://schemas.microsoft.com/office/drawing/2014/main" id="{5B5ABB30-B1FD-2B61-2D31-EAC54394F29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1" t="34715" r="5728" b="8348"/>
            <a:stretch/>
          </p:blipFill>
          <p:spPr>
            <a:xfrm>
              <a:off x="2641189" y="6476726"/>
              <a:ext cx="1440000" cy="1440000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8C451327-7D98-9748-75C7-01732DD355E6}"/>
                </a:ext>
              </a:extLst>
            </p:cNvPr>
            <p:cNvSpPr/>
            <p:nvPr/>
          </p:nvSpPr>
          <p:spPr>
            <a:xfrm>
              <a:off x="2730951" y="6916670"/>
              <a:ext cx="1310568" cy="34589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EFE08BB-81A4-58AF-8A58-A3772AA25F0C}"/>
              </a:ext>
            </a:extLst>
          </p:cNvPr>
          <p:cNvSpPr/>
          <p:nvPr/>
        </p:nvSpPr>
        <p:spPr>
          <a:xfrm>
            <a:off x="964241" y="7304590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A9BBA6-AD60-8DEA-1061-689A59D3DA21}"/>
              </a:ext>
            </a:extLst>
          </p:cNvPr>
          <p:cNvSpPr txBox="1"/>
          <p:nvPr/>
        </p:nvSpPr>
        <p:spPr>
          <a:xfrm>
            <a:off x="2436204" y="1574411"/>
            <a:ext cx="635142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2B9128-B99B-F9AF-28FF-80FC599E99B0}"/>
              </a:ext>
            </a:extLst>
          </p:cNvPr>
          <p:cNvSpPr txBox="1"/>
          <p:nvPr/>
        </p:nvSpPr>
        <p:spPr>
          <a:xfrm>
            <a:off x="5423949" y="1564968"/>
            <a:ext cx="501131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F160C1-A50A-CF96-1882-D5B2002FCE4B}"/>
              </a:ext>
            </a:extLst>
          </p:cNvPr>
          <p:cNvSpPr txBox="1"/>
          <p:nvPr/>
        </p:nvSpPr>
        <p:spPr>
          <a:xfrm>
            <a:off x="2436204" y="3317922"/>
            <a:ext cx="994857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p-p38MAPK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그림 21" descr="텍스트, 하얀색이(가) 표시된 사진&#10;&#10;자동 생성된 설명">
            <a:extLst>
              <a:ext uri="{FF2B5EF4-FFF2-40B4-BE49-F238E27FC236}">
                <a16:creationId xmlns:a16="http://schemas.microsoft.com/office/drawing/2014/main" id="{BE2D4D26-CA7D-5898-F1AA-9F336807EBC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4" t="29079" r="25706" b="10710"/>
          <a:stretch/>
        </p:blipFill>
        <p:spPr>
          <a:xfrm>
            <a:off x="824610" y="4786022"/>
            <a:ext cx="1584000" cy="1584000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87112517-EB16-0251-95CD-4BFA13537D64}"/>
              </a:ext>
            </a:extLst>
          </p:cNvPr>
          <p:cNvSpPr/>
          <p:nvPr/>
        </p:nvSpPr>
        <p:spPr>
          <a:xfrm>
            <a:off x="969743" y="5261595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7D0FED-7549-6374-0127-4283ED7EEB92}"/>
              </a:ext>
            </a:extLst>
          </p:cNvPr>
          <p:cNvSpPr txBox="1"/>
          <p:nvPr/>
        </p:nvSpPr>
        <p:spPr>
          <a:xfrm>
            <a:off x="2436204" y="5263338"/>
            <a:ext cx="619273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p-JNK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460D1A-8481-490E-CA80-089B3EAF591A}"/>
              </a:ext>
            </a:extLst>
          </p:cNvPr>
          <p:cNvSpPr txBox="1"/>
          <p:nvPr/>
        </p:nvSpPr>
        <p:spPr>
          <a:xfrm>
            <a:off x="5423949" y="5335490"/>
            <a:ext cx="485261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JNK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A6E8B1-966A-5FE6-72EE-B9BCAAB3DA5C}"/>
              </a:ext>
            </a:extLst>
          </p:cNvPr>
          <p:cNvSpPr txBox="1"/>
          <p:nvPr/>
        </p:nvSpPr>
        <p:spPr>
          <a:xfrm>
            <a:off x="5423949" y="3301712"/>
            <a:ext cx="860846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p38MAPK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B93E2D-81E6-27E3-FCB1-7048EA2FA506}"/>
              </a:ext>
            </a:extLst>
          </p:cNvPr>
          <p:cNvSpPr txBox="1"/>
          <p:nvPr/>
        </p:nvSpPr>
        <p:spPr>
          <a:xfrm>
            <a:off x="2436204" y="7311453"/>
            <a:ext cx="665118" cy="270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5EB69C-4E0F-B2E3-8E56-C048BF196C8E}"/>
              </a:ext>
            </a:extLst>
          </p:cNvPr>
          <p:cNvSpPr txBox="1"/>
          <p:nvPr/>
        </p:nvSpPr>
        <p:spPr>
          <a:xfrm>
            <a:off x="473333" y="67948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 flipH="1">
            <a:off x="770022" y="175661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flipH="1">
            <a:off x="770022" y="193307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3351" y="163629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3351" y="183682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직선 연결선 32"/>
          <p:cNvCxnSpPr/>
          <p:nvPr/>
        </p:nvCxnSpPr>
        <p:spPr>
          <a:xfrm flipH="1">
            <a:off x="766012" y="154806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09341" y="142775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 flipH="1">
            <a:off x="3569379" y="170447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H="1">
            <a:off x="3569379" y="188093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312708" y="158415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12708" y="178468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 flipH="1">
            <a:off x="3565369" y="149592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08698" y="137561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H="1">
            <a:off x="741946" y="334076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H="1">
            <a:off x="741946" y="351723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5275" y="322045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5275" y="340894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 flipH="1">
            <a:off x="3601461" y="343300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H="1">
            <a:off x="3601461" y="363353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44790" y="331269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44790" y="360947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직선 연결선 48"/>
          <p:cNvCxnSpPr/>
          <p:nvPr/>
        </p:nvCxnSpPr>
        <p:spPr>
          <a:xfrm flipH="1">
            <a:off x="766010" y="537410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H="1">
            <a:off x="766010" y="555057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09339" y="525379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9339" y="545431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직선 연결선 52"/>
          <p:cNvCxnSpPr/>
          <p:nvPr/>
        </p:nvCxnSpPr>
        <p:spPr>
          <a:xfrm flipH="1">
            <a:off x="762000" y="5165561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05329" y="504524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 flipH="1">
            <a:off x="3577387" y="538212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H="1">
            <a:off x="3577387" y="555859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320716" y="526181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20716" y="546233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직선 연결선 58"/>
          <p:cNvCxnSpPr/>
          <p:nvPr/>
        </p:nvCxnSpPr>
        <p:spPr>
          <a:xfrm flipH="1">
            <a:off x="3573377" y="518561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316706" y="506529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직선 연결선 66"/>
          <p:cNvCxnSpPr/>
          <p:nvPr/>
        </p:nvCxnSpPr>
        <p:spPr>
          <a:xfrm flipH="1">
            <a:off x="733923" y="732723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flipH="1">
            <a:off x="733923" y="750370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77252" y="720691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77252" y="740744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직선 연결선 70"/>
          <p:cNvCxnSpPr/>
          <p:nvPr/>
        </p:nvCxnSpPr>
        <p:spPr>
          <a:xfrm flipH="1">
            <a:off x="729911" y="783657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73240" y="774032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32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B87D13A8-6ACB-E0EF-571B-3C94DE8D5C30}"/>
              </a:ext>
            </a:extLst>
          </p:cNvPr>
          <p:cNvSpPr txBox="1"/>
          <p:nvPr/>
        </p:nvSpPr>
        <p:spPr>
          <a:xfrm>
            <a:off x="0" y="0"/>
            <a:ext cx="4411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1D (original blots)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A12906-4903-6FF3-A3BA-866D4C0203B4}"/>
              </a:ext>
            </a:extLst>
          </p:cNvPr>
          <p:cNvSpPr txBox="1"/>
          <p:nvPr/>
        </p:nvSpPr>
        <p:spPr>
          <a:xfrm>
            <a:off x="2537036" y="11095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COX1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 descr="실내, 기기이(가) 표시된 사진&#10;&#10;자동 생성된 설명">
            <a:extLst>
              <a:ext uri="{FF2B5EF4-FFF2-40B4-BE49-F238E27FC236}">
                <a16:creationId xmlns:a16="http://schemas.microsoft.com/office/drawing/2014/main" id="{A905732E-8904-5A3D-6D9E-3AA4C9E0073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8" t="22283" r="63509" b="8128"/>
          <a:stretch/>
        </p:blipFill>
        <p:spPr>
          <a:xfrm>
            <a:off x="4004367" y="1046911"/>
            <a:ext cx="1584000" cy="1584000"/>
          </a:xfrm>
          <a:prstGeom prst="rect">
            <a:avLst/>
          </a:prstGeom>
        </p:spPr>
      </p:pic>
      <p:pic>
        <p:nvPicPr>
          <p:cNvPr id="21" name="그림 20" descr="텍스트, 오래된이(가) 표시된 사진&#10;&#10;자동 생성된 설명">
            <a:extLst>
              <a:ext uri="{FF2B5EF4-FFF2-40B4-BE49-F238E27FC236}">
                <a16:creationId xmlns:a16="http://schemas.microsoft.com/office/drawing/2014/main" id="{A189AE38-0246-6D94-2AAE-0CCF28431FA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73" t="30411" r="19555" b="4938"/>
          <a:stretch/>
        </p:blipFill>
        <p:spPr>
          <a:xfrm>
            <a:off x="941584" y="1046911"/>
            <a:ext cx="1584000" cy="158400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8FBCBE4-579C-2E47-6AAC-D1E9203DCD29}"/>
              </a:ext>
            </a:extLst>
          </p:cNvPr>
          <p:cNvSpPr txBox="1"/>
          <p:nvPr/>
        </p:nvSpPr>
        <p:spPr>
          <a:xfrm>
            <a:off x="5568757" y="1109472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COX2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1006ACE0-57EC-A958-1001-3EBD357B2A19}"/>
              </a:ext>
            </a:extLst>
          </p:cNvPr>
          <p:cNvSpPr/>
          <p:nvPr/>
        </p:nvSpPr>
        <p:spPr>
          <a:xfrm>
            <a:off x="1059081" y="1077660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AC333065-D57E-D676-ABFD-B809E418DFBE}"/>
              </a:ext>
            </a:extLst>
          </p:cNvPr>
          <p:cNvSpPr/>
          <p:nvPr/>
        </p:nvSpPr>
        <p:spPr>
          <a:xfrm>
            <a:off x="4127972" y="1109472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ED55CB-3B94-6754-93F7-E149D7147286}"/>
              </a:ext>
            </a:extLst>
          </p:cNvPr>
          <p:cNvSpPr txBox="1"/>
          <p:nvPr/>
        </p:nvSpPr>
        <p:spPr>
          <a:xfrm>
            <a:off x="2521458" y="3135280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iNOS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4A77A8-2E41-D364-AD73-30D8F027563E}"/>
              </a:ext>
            </a:extLst>
          </p:cNvPr>
          <p:cNvSpPr txBox="1"/>
          <p:nvPr/>
        </p:nvSpPr>
        <p:spPr>
          <a:xfrm>
            <a:off x="5563985" y="338365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159E79C8-9776-23A8-6BB4-5011ACC2743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16065" r="60342" b="21816"/>
          <a:stretch/>
        </p:blipFill>
        <p:spPr>
          <a:xfrm>
            <a:off x="941584" y="2996762"/>
            <a:ext cx="1584000" cy="1584000"/>
          </a:xfrm>
          <a:prstGeom prst="rect">
            <a:avLst/>
          </a:prstGeom>
        </p:spPr>
      </p:pic>
      <p:pic>
        <p:nvPicPr>
          <p:cNvPr id="47" name="그림 46" descr="텍스트이(가) 표시된 사진&#10;&#10;자동 생성된 설명">
            <a:extLst>
              <a:ext uri="{FF2B5EF4-FFF2-40B4-BE49-F238E27FC236}">
                <a16:creationId xmlns:a16="http://schemas.microsoft.com/office/drawing/2014/main" id="{934E4945-AC94-77F4-129B-FED9259BFCF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7" t="19818" r="51236" b="21124"/>
          <a:stretch/>
        </p:blipFill>
        <p:spPr>
          <a:xfrm>
            <a:off x="4004367" y="2996762"/>
            <a:ext cx="1584000" cy="1584000"/>
          </a:xfrm>
          <a:prstGeom prst="rect">
            <a:avLst/>
          </a:prstGeom>
        </p:spPr>
      </p:pic>
      <p:sp>
        <p:nvSpPr>
          <p:cNvPr id="52" name="직사각형 51">
            <a:extLst>
              <a:ext uri="{FF2B5EF4-FFF2-40B4-BE49-F238E27FC236}">
                <a16:creationId xmlns:a16="http://schemas.microsoft.com/office/drawing/2014/main" id="{93855B10-627E-D939-E308-FED37036CA4B}"/>
              </a:ext>
            </a:extLst>
          </p:cNvPr>
          <p:cNvSpPr/>
          <p:nvPr/>
        </p:nvSpPr>
        <p:spPr>
          <a:xfrm>
            <a:off x="1072118" y="3103468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69ED432E-8211-437A-947F-6435A91F0F2B}"/>
              </a:ext>
            </a:extLst>
          </p:cNvPr>
          <p:cNvSpPr/>
          <p:nvPr/>
        </p:nvSpPr>
        <p:spPr>
          <a:xfrm>
            <a:off x="4283901" y="3357569"/>
            <a:ext cx="1307507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0BD0EB4-A7A6-56F9-DCD8-45E459F1C8B1}"/>
              </a:ext>
            </a:extLst>
          </p:cNvPr>
          <p:cNvSpPr txBox="1"/>
          <p:nvPr/>
        </p:nvSpPr>
        <p:spPr>
          <a:xfrm>
            <a:off x="473333" y="67948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 flipH="1">
            <a:off x="826165" y="115101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826165" y="132748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9494" y="103070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9494" y="121919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 flipH="1">
            <a:off x="3902246" y="113497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3902246" y="123925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45575" y="101466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45575" y="113096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 flipH="1">
            <a:off x="822152" y="315628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flipH="1">
            <a:off x="822152" y="326055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05322" y="3023932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5322" y="3152267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 flipH="1">
            <a:off x="830170" y="338888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3340" y="328060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직선 연결선 32"/>
          <p:cNvCxnSpPr/>
          <p:nvPr/>
        </p:nvCxnSpPr>
        <p:spPr>
          <a:xfrm flipH="1">
            <a:off x="3934324" y="335681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H="1">
            <a:off x="3934324" y="346108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77653" y="323649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77653" y="336483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 flipH="1">
            <a:off x="3930312" y="362552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73641" y="352927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869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970E5D-28E1-3101-0348-C6F4E64F80DF}"/>
              </a:ext>
            </a:extLst>
          </p:cNvPr>
          <p:cNvSpPr txBox="1"/>
          <p:nvPr/>
        </p:nvSpPr>
        <p:spPr>
          <a:xfrm>
            <a:off x="0" y="0"/>
            <a:ext cx="4992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2B and D (original blots)</a:t>
            </a:r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08E4ABB2-2D0D-4861-F31A-6C310E5F3DE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6" t="24679" r="65155" b="12033"/>
          <a:stretch/>
        </p:blipFill>
        <p:spPr>
          <a:xfrm>
            <a:off x="836938" y="956482"/>
            <a:ext cx="1584000" cy="1584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2E129E9-9B50-43A3-5ED4-94EDDB435B00}"/>
              </a:ext>
            </a:extLst>
          </p:cNvPr>
          <p:cNvSpPr txBox="1"/>
          <p:nvPr/>
        </p:nvSpPr>
        <p:spPr>
          <a:xfrm>
            <a:off x="440555" y="67948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그림 33" descr="텍스트, 밤하늘이(가) 표시된 사진&#10;&#10;자동 생성된 설명">
            <a:extLst>
              <a:ext uri="{FF2B5EF4-FFF2-40B4-BE49-F238E27FC236}">
                <a16:creationId xmlns:a16="http://schemas.microsoft.com/office/drawing/2014/main" id="{AAD19096-D645-BA76-6E12-FB4A8BF6C1B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7" t="26918" r="33604" b="6644"/>
          <a:stretch/>
        </p:blipFill>
        <p:spPr>
          <a:xfrm>
            <a:off x="3645064" y="3323759"/>
            <a:ext cx="1584000" cy="1584000"/>
          </a:xfrm>
          <a:prstGeom prst="rect">
            <a:avLst/>
          </a:prstGeom>
        </p:spPr>
      </p:pic>
      <p:pic>
        <p:nvPicPr>
          <p:cNvPr id="44" name="그림 43" descr="벽, 하얀색이(가) 표시된 사진&#10;&#10;자동 생성된 설명">
            <a:extLst>
              <a:ext uri="{FF2B5EF4-FFF2-40B4-BE49-F238E27FC236}">
                <a16:creationId xmlns:a16="http://schemas.microsoft.com/office/drawing/2014/main" id="{44BCA038-F9DE-DF07-5E67-949DA23B07D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9" t="32291" r="66181" b="9307"/>
          <a:stretch/>
        </p:blipFill>
        <p:spPr>
          <a:xfrm>
            <a:off x="836938" y="3323759"/>
            <a:ext cx="1584000" cy="15840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40F4CCA-DD1E-B662-1FAA-9748690C586C}"/>
              </a:ext>
            </a:extLst>
          </p:cNvPr>
          <p:cNvSpPr txBox="1"/>
          <p:nvPr/>
        </p:nvSpPr>
        <p:spPr>
          <a:xfrm>
            <a:off x="440555" y="30467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8941D49-FB84-6564-C5B6-AB595A5968B6}"/>
              </a:ext>
            </a:extLst>
          </p:cNvPr>
          <p:cNvSpPr txBox="1"/>
          <p:nvPr/>
        </p:nvSpPr>
        <p:spPr>
          <a:xfrm>
            <a:off x="2420938" y="1866081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CE7DC6-092E-9365-EB21-1439AC8997D1}"/>
              </a:ext>
            </a:extLst>
          </p:cNvPr>
          <p:cNvSpPr txBox="1"/>
          <p:nvPr/>
        </p:nvSpPr>
        <p:spPr>
          <a:xfrm>
            <a:off x="2335979" y="3594382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COX2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1872C5-3F45-4823-6FEC-46B48AC9D424}"/>
              </a:ext>
            </a:extLst>
          </p:cNvPr>
          <p:cNvSpPr txBox="1"/>
          <p:nvPr/>
        </p:nvSpPr>
        <p:spPr>
          <a:xfrm>
            <a:off x="5216538" y="3844486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B05AB87B-874E-AF57-4C6D-490EE697EC84}"/>
              </a:ext>
            </a:extLst>
          </p:cNvPr>
          <p:cNvSpPr/>
          <p:nvPr/>
        </p:nvSpPr>
        <p:spPr>
          <a:xfrm>
            <a:off x="1143000" y="1913021"/>
            <a:ext cx="1288045" cy="2310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87A209F-9D96-5816-80AB-80AB87A55245}"/>
              </a:ext>
            </a:extLst>
          </p:cNvPr>
          <p:cNvSpPr/>
          <p:nvPr/>
        </p:nvSpPr>
        <p:spPr>
          <a:xfrm>
            <a:off x="989420" y="3558722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10813AA8-42EA-0A9F-8100-0027E396B7CA}"/>
              </a:ext>
            </a:extLst>
          </p:cNvPr>
          <p:cNvSpPr/>
          <p:nvPr/>
        </p:nvSpPr>
        <p:spPr>
          <a:xfrm>
            <a:off x="4005010" y="3836755"/>
            <a:ext cx="1180602" cy="2900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/>
        </p:nvCxnSpPr>
        <p:spPr>
          <a:xfrm flipH="1">
            <a:off x="721891" y="182880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H="1">
            <a:off x="721895" y="224590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220" y="170848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5218" y="213761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flipH="1">
            <a:off x="717883" y="232611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3404" y="2229861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 flipH="1">
            <a:off x="774033" y="373379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774033" y="392229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7362" y="36134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7362" y="381400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681658" y="383808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>
            <a:off x="3681658" y="402657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24987" y="371776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24987" y="393032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 flipH="1">
            <a:off x="3677646" y="419101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20975" y="409475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246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970E5D-28E1-3101-0348-C6F4E64F80DF}"/>
              </a:ext>
            </a:extLst>
          </p:cNvPr>
          <p:cNvSpPr txBox="1"/>
          <p:nvPr/>
        </p:nvSpPr>
        <p:spPr>
          <a:xfrm>
            <a:off x="0" y="0"/>
            <a:ext cx="4992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3A and B (original blots)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28CDF-CFE8-AB6B-F11B-6590CEF2381E}"/>
              </a:ext>
            </a:extLst>
          </p:cNvPr>
          <p:cNvSpPr txBox="1"/>
          <p:nvPr/>
        </p:nvSpPr>
        <p:spPr>
          <a:xfrm>
            <a:off x="2278645" y="1488284"/>
            <a:ext cx="5725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endParaRPr lang="ko-KR" altLang="en-US" sz="10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469692-2A56-9F4B-7ACA-18766CD41961}"/>
              </a:ext>
            </a:extLst>
          </p:cNvPr>
          <p:cNvSpPr txBox="1"/>
          <p:nvPr/>
        </p:nvSpPr>
        <p:spPr>
          <a:xfrm>
            <a:off x="2278645" y="1856847"/>
            <a:ext cx="514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ko-KR" altLang="en-US" sz="10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EDA0C-F39C-F9CB-8983-22CC35FBBE71}"/>
              </a:ext>
            </a:extLst>
          </p:cNvPr>
          <p:cNvSpPr txBox="1"/>
          <p:nvPr/>
        </p:nvSpPr>
        <p:spPr>
          <a:xfrm>
            <a:off x="2253818" y="2929151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49EF4B-4AD7-8A63-5955-1E9111E49796}"/>
              </a:ext>
            </a:extLst>
          </p:cNvPr>
          <p:cNvSpPr txBox="1"/>
          <p:nvPr/>
        </p:nvSpPr>
        <p:spPr>
          <a:xfrm>
            <a:off x="5528618" y="1611394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BAK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B77B69-E31C-F9E3-4E6A-8379B6D9FCB7}"/>
              </a:ext>
            </a:extLst>
          </p:cNvPr>
          <p:cNvSpPr txBox="1"/>
          <p:nvPr/>
        </p:nvSpPr>
        <p:spPr>
          <a:xfrm>
            <a:off x="5458085" y="5683601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9FAB76-479C-F63A-0A31-58EC0FB56F4C}"/>
              </a:ext>
            </a:extLst>
          </p:cNvPr>
          <p:cNvSpPr txBox="1"/>
          <p:nvPr/>
        </p:nvSpPr>
        <p:spPr>
          <a:xfrm>
            <a:off x="2138316" y="6480484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Cytochrome C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그림 32" descr="텍스트이(가) 표시된 사진&#10;&#10;자동 생성된 설명">
            <a:extLst>
              <a:ext uri="{FF2B5EF4-FFF2-40B4-BE49-F238E27FC236}">
                <a16:creationId xmlns:a16="http://schemas.microsoft.com/office/drawing/2014/main" id="{4C8819D3-629F-6BC5-7349-A1024C765E7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7" t="20708" r="52362" b="21384"/>
          <a:stretch/>
        </p:blipFill>
        <p:spPr>
          <a:xfrm>
            <a:off x="632955" y="2546823"/>
            <a:ext cx="1584000" cy="1584000"/>
          </a:xfrm>
          <a:prstGeom prst="rect">
            <a:avLst/>
          </a:prstGeom>
        </p:spPr>
      </p:pic>
      <p:pic>
        <p:nvPicPr>
          <p:cNvPr id="38" name="그림 37">
            <a:extLst>
              <a:ext uri="{FF2B5EF4-FFF2-40B4-BE49-F238E27FC236}">
                <a16:creationId xmlns:a16="http://schemas.microsoft.com/office/drawing/2014/main" id="{6974ED7A-DE4F-7E50-8412-E307FAD04EC3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18" y="857319"/>
            <a:ext cx="1584000" cy="1584000"/>
          </a:xfrm>
          <a:prstGeom prst="rect">
            <a:avLst/>
          </a:prstGeom>
        </p:spPr>
      </p:pic>
      <p:pic>
        <p:nvPicPr>
          <p:cNvPr id="40" name="그림 39" descr="텍스트이(가) 표시된 사진&#10;&#10;자동 생성된 설명">
            <a:extLst>
              <a:ext uri="{FF2B5EF4-FFF2-40B4-BE49-F238E27FC236}">
                <a16:creationId xmlns:a16="http://schemas.microsoft.com/office/drawing/2014/main" id="{03DD4163-370E-86FC-8CC5-F76B55AEDA97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55" y="795399"/>
            <a:ext cx="1584000" cy="1584000"/>
          </a:xfrm>
          <a:prstGeom prst="rect">
            <a:avLst/>
          </a:prstGeom>
        </p:spPr>
      </p:pic>
      <p:pic>
        <p:nvPicPr>
          <p:cNvPr id="97" name="그림 96" descr="실내, 컨테이너, 하얀색, 유리이(가) 표시된 사진&#10;&#10;자동 생성된 설명">
            <a:extLst>
              <a:ext uri="{FF2B5EF4-FFF2-40B4-BE49-F238E27FC236}">
                <a16:creationId xmlns:a16="http://schemas.microsoft.com/office/drawing/2014/main" id="{5CDA2D1E-EF5A-6F32-068A-786D89BF176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" t="22620" r="66561" b="8818"/>
          <a:stretch/>
        </p:blipFill>
        <p:spPr>
          <a:xfrm flipV="1">
            <a:off x="632955" y="5320989"/>
            <a:ext cx="1584000" cy="1584000"/>
          </a:xfrm>
          <a:prstGeom prst="rect">
            <a:avLst/>
          </a:prstGeom>
        </p:spPr>
      </p:pic>
      <p:pic>
        <p:nvPicPr>
          <p:cNvPr id="98" name="그림 97" descr="텍스트이(가) 표시된 사진&#10;&#10;자동 생성된 설명">
            <a:extLst>
              <a:ext uri="{FF2B5EF4-FFF2-40B4-BE49-F238E27FC236}">
                <a16:creationId xmlns:a16="http://schemas.microsoft.com/office/drawing/2014/main" id="{0F80DE42-BE94-B9BA-643F-E4F02AA1161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2" t="22434" r="17087" b="19659"/>
          <a:stretch/>
        </p:blipFill>
        <p:spPr>
          <a:xfrm>
            <a:off x="3944618" y="5320989"/>
            <a:ext cx="1584000" cy="1584000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331022B1-31AA-D61D-682E-2DEA481D3B9F}"/>
              </a:ext>
            </a:extLst>
          </p:cNvPr>
          <p:cNvSpPr txBox="1"/>
          <p:nvPr/>
        </p:nvSpPr>
        <p:spPr>
          <a:xfrm>
            <a:off x="288155" y="67948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49FA59C-665B-EC60-ADC9-B44D57C0F973}"/>
              </a:ext>
            </a:extLst>
          </p:cNvPr>
          <p:cNvSpPr txBox="1"/>
          <p:nvPr/>
        </p:nvSpPr>
        <p:spPr>
          <a:xfrm>
            <a:off x="249567" y="511599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4EA2DF5D-3FB5-AC38-214C-8D1F16664454}"/>
              </a:ext>
            </a:extLst>
          </p:cNvPr>
          <p:cNvSpPr/>
          <p:nvPr/>
        </p:nvSpPr>
        <p:spPr>
          <a:xfrm>
            <a:off x="781123" y="1595487"/>
            <a:ext cx="1441625" cy="5075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6BA797D0-6EEC-4C04-E685-410D9F26BBCA}"/>
              </a:ext>
            </a:extLst>
          </p:cNvPr>
          <p:cNvSpPr/>
          <p:nvPr/>
        </p:nvSpPr>
        <p:spPr>
          <a:xfrm>
            <a:off x="4097659" y="1611394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4291F654-7CF6-ED71-FF2D-9A004DF704D3}"/>
              </a:ext>
            </a:extLst>
          </p:cNvPr>
          <p:cNvSpPr/>
          <p:nvPr/>
        </p:nvSpPr>
        <p:spPr>
          <a:xfrm>
            <a:off x="760237" y="2897339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354FDC92-EB7D-865C-C957-8ED46330CA0F}"/>
              </a:ext>
            </a:extLst>
          </p:cNvPr>
          <p:cNvSpPr/>
          <p:nvPr/>
        </p:nvSpPr>
        <p:spPr>
          <a:xfrm>
            <a:off x="781123" y="6480484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16861E2C-E296-7E56-0B27-B74B2AFD759B}"/>
              </a:ext>
            </a:extLst>
          </p:cNvPr>
          <p:cNvSpPr/>
          <p:nvPr/>
        </p:nvSpPr>
        <p:spPr>
          <a:xfrm>
            <a:off x="4086993" y="5683601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 flipH="1">
            <a:off x="457198" y="158816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481261" y="196917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0527" y="146785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4584" y="184885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 flipH="1">
            <a:off x="489286" y="218173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4807" y="2085482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 flipH="1">
            <a:off x="3785942" y="162024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>
            <a:off x="3810005" y="191703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29271" y="149993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53328" y="179671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직선 연결선 31"/>
          <p:cNvCxnSpPr/>
          <p:nvPr/>
        </p:nvCxnSpPr>
        <p:spPr>
          <a:xfrm flipH="1">
            <a:off x="3818030" y="212959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33551" y="203333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 flipH="1">
            <a:off x="553447" y="280336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H="1">
            <a:off x="553447" y="299185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6776" y="268304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6776" y="289560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H="1">
            <a:off x="549435" y="330067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92764" y="320442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 flipH="1">
            <a:off x="633661" y="657326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76984" y="645294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 flipH="1">
            <a:off x="641686" y="668956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57207" y="6593312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 flipH="1">
            <a:off x="3930314" y="5590681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flipH="1">
            <a:off x="3930314" y="579120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673643" y="547036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73643" y="569495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직선 연결선 50"/>
          <p:cNvCxnSpPr/>
          <p:nvPr/>
        </p:nvCxnSpPr>
        <p:spPr>
          <a:xfrm flipH="1">
            <a:off x="3926302" y="610002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69631" y="600377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96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970E5D-28E1-3101-0348-C6F4E64F80DF}"/>
              </a:ext>
            </a:extLst>
          </p:cNvPr>
          <p:cNvSpPr txBox="1"/>
          <p:nvPr/>
        </p:nvSpPr>
        <p:spPr>
          <a:xfrm>
            <a:off x="0" y="0"/>
            <a:ext cx="4503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3C (original blots)</a:t>
            </a: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379C60FC-9107-D770-FAD7-BE9B90A76CBA}"/>
              </a:ext>
            </a:extLst>
          </p:cNvPr>
          <p:cNvGrpSpPr/>
          <p:nvPr/>
        </p:nvGrpSpPr>
        <p:grpSpPr>
          <a:xfrm>
            <a:off x="3993804" y="3230447"/>
            <a:ext cx="2864196" cy="1584000"/>
            <a:chOff x="3993804" y="3230447"/>
            <a:chExt cx="2864196" cy="158400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368EA10-A12C-C4BF-3415-23941BA2D5FC}"/>
                </a:ext>
              </a:extLst>
            </p:cNvPr>
            <p:cNvSpPr txBox="1"/>
            <p:nvPr/>
          </p:nvSpPr>
          <p:spPr>
            <a:xfrm>
              <a:off x="5525584" y="3554746"/>
              <a:ext cx="8226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Caspase-3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6E5B2DB-8603-CCB1-9343-1A20468F88FB}"/>
                </a:ext>
              </a:extLst>
            </p:cNvPr>
            <p:cNvSpPr txBox="1"/>
            <p:nvPr/>
          </p:nvSpPr>
          <p:spPr>
            <a:xfrm>
              <a:off x="5525584" y="3949395"/>
              <a:ext cx="13324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Cleaved-caspase-3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그림 23" descr="하얀색이(가) 표시된 사진&#10;&#10;자동 생성된 설명">
              <a:extLst>
                <a:ext uri="{FF2B5EF4-FFF2-40B4-BE49-F238E27FC236}">
                  <a16:creationId xmlns:a16="http://schemas.microsoft.com/office/drawing/2014/main" id="{7F63BC72-917D-05DB-3006-D3BEE10B822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8" t="24133" r="54058" b="16963"/>
            <a:stretch/>
          </p:blipFill>
          <p:spPr>
            <a:xfrm>
              <a:off x="3993804" y="3230447"/>
              <a:ext cx="1584000" cy="1584000"/>
            </a:xfrm>
            <a:prstGeom prst="rect">
              <a:avLst/>
            </a:prstGeom>
          </p:spPr>
        </p:pic>
      </p:grp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62C03890-D26E-1B8B-10C9-EF50E4E13402}"/>
              </a:ext>
            </a:extLst>
          </p:cNvPr>
          <p:cNvGrpSpPr/>
          <p:nvPr/>
        </p:nvGrpSpPr>
        <p:grpSpPr>
          <a:xfrm>
            <a:off x="627818" y="3230447"/>
            <a:ext cx="2865929" cy="1584000"/>
            <a:chOff x="627818" y="3117713"/>
            <a:chExt cx="2865929" cy="158400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9FC4943-387B-5BDD-DB0A-01A399CC0CA7}"/>
                </a:ext>
              </a:extLst>
            </p:cNvPr>
            <p:cNvSpPr txBox="1"/>
            <p:nvPr/>
          </p:nvSpPr>
          <p:spPr>
            <a:xfrm>
              <a:off x="2161331" y="3367350"/>
              <a:ext cx="8226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Caspase-7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BF43788-9300-C278-A113-34C4818BF2AC}"/>
                </a:ext>
              </a:extLst>
            </p:cNvPr>
            <p:cNvSpPr txBox="1"/>
            <p:nvPr/>
          </p:nvSpPr>
          <p:spPr>
            <a:xfrm>
              <a:off x="2161331" y="3782258"/>
              <a:ext cx="13324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Cleaved-caspase-7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B1C69161-1F25-52FF-C20F-43D984618D3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50" t="21080" r="52499" b="15971"/>
            <a:stretch/>
          </p:blipFill>
          <p:spPr>
            <a:xfrm>
              <a:off x="627818" y="3117713"/>
              <a:ext cx="1584000" cy="1584000"/>
            </a:xfrm>
            <a:prstGeom prst="rect">
              <a:avLst/>
            </a:prstGeom>
          </p:spPr>
        </p:pic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8B21BD28-A3AB-D639-A1F1-F9B29447D57E}"/>
              </a:ext>
            </a:extLst>
          </p:cNvPr>
          <p:cNvGrpSpPr/>
          <p:nvPr/>
        </p:nvGrpSpPr>
        <p:grpSpPr>
          <a:xfrm>
            <a:off x="627818" y="5261783"/>
            <a:ext cx="2163601" cy="1584000"/>
            <a:chOff x="627818" y="6263629"/>
            <a:chExt cx="2163601" cy="15840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CFACDC-8F55-0BE0-E208-FD0E943ED2CC}"/>
                </a:ext>
              </a:extLst>
            </p:cNvPr>
            <p:cNvSpPr txBox="1"/>
            <p:nvPr/>
          </p:nvSpPr>
          <p:spPr>
            <a:xfrm>
              <a:off x="2186766" y="6970096"/>
              <a:ext cx="60465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그림 41" descr="텍스트이(가) 표시된 사진&#10;&#10;자동 생성된 설명">
              <a:extLst>
                <a:ext uri="{FF2B5EF4-FFF2-40B4-BE49-F238E27FC236}">
                  <a16:creationId xmlns:a16="http://schemas.microsoft.com/office/drawing/2014/main" id="{061C3E1E-F952-2AF7-ED3C-83B0B568940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59" t="18009" r="45162" b="18978"/>
            <a:stretch/>
          </p:blipFill>
          <p:spPr>
            <a:xfrm>
              <a:off x="627818" y="6263629"/>
              <a:ext cx="1584000" cy="1584000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312F8C78-81CA-9180-3A79-907A4C7C9141}"/>
              </a:ext>
            </a:extLst>
          </p:cNvPr>
          <p:cNvGrpSpPr/>
          <p:nvPr/>
        </p:nvGrpSpPr>
        <p:grpSpPr>
          <a:xfrm>
            <a:off x="627818" y="1199111"/>
            <a:ext cx="2898972" cy="1584000"/>
            <a:chOff x="627818" y="1199111"/>
            <a:chExt cx="2898972" cy="1584000"/>
          </a:xfrm>
        </p:grpSpPr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8388E9C9-3B09-477F-A00F-CC4989D34488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5"/>
            <a:srcRect r="8427"/>
            <a:stretch/>
          </p:blipFill>
          <p:spPr>
            <a:xfrm>
              <a:off x="627818" y="1199111"/>
              <a:ext cx="1584000" cy="1584000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BA54921-9D94-25EA-38C0-CEE7908BA169}"/>
                </a:ext>
              </a:extLst>
            </p:cNvPr>
            <p:cNvSpPr txBox="1"/>
            <p:nvPr/>
          </p:nvSpPr>
          <p:spPr>
            <a:xfrm>
              <a:off x="2159108" y="1241125"/>
              <a:ext cx="8226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Caspase-6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F514F2A-FE20-C967-FA1B-79E7918F0791}"/>
                </a:ext>
              </a:extLst>
            </p:cNvPr>
            <p:cNvSpPr txBox="1"/>
            <p:nvPr/>
          </p:nvSpPr>
          <p:spPr>
            <a:xfrm>
              <a:off x="2159108" y="1500473"/>
              <a:ext cx="1367682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Cleaved-caspase-6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E32C8737-D18C-7A9A-9C06-9D3538D9CC18}"/>
              </a:ext>
            </a:extLst>
          </p:cNvPr>
          <p:cNvGrpSpPr/>
          <p:nvPr/>
        </p:nvGrpSpPr>
        <p:grpSpPr>
          <a:xfrm>
            <a:off x="3993804" y="1199111"/>
            <a:ext cx="2864196" cy="1584000"/>
            <a:chOff x="3993804" y="1067427"/>
            <a:chExt cx="2864196" cy="1584000"/>
          </a:xfrm>
        </p:grpSpPr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40D191C9-DF58-613B-15C3-1DB7EFEA0857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45" t="26715" r="3509" b="7806"/>
            <a:stretch/>
          </p:blipFill>
          <p:spPr>
            <a:xfrm>
              <a:off x="3993804" y="1067427"/>
              <a:ext cx="1584000" cy="1584000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DEBCAFE-AF00-3C9B-D8CE-A5CF9260ABAD}"/>
                </a:ext>
              </a:extLst>
            </p:cNvPr>
            <p:cNvSpPr txBox="1"/>
            <p:nvPr/>
          </p:nvSpPr>
          <p:spPr>
            <a:xfrm>
              <a:off x="5525584" y="1292509"/>
              <a:ext cx="8226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Caspase-9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DED6297-BDF0-5AF0-2005-186C36E069C0}"/>
                </a:ext>
              </a:extLst>
            </p:cNvPr>
            <p:cNvSpPr txBox="1"/>
            <p:nvPr/>
          </p:nvSpPr>
          <p:spPr>
            <a:xfrm>
              <a:off x="5525584" y="1686213"/>
              <a:ext cx="13324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Cleaved-caspase-9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91249C25-F927-0614-BAB8-0C3A75D74C9F}"/>
              </a:ext>
            </a:extLst>
          </p:cNvPr>
          <p:cNvSpPr txBox="1"/>
          <p:nvPr/>
        </p:nvSpPr>
        <p:spPr>
          <a:xfrm>
            <a:off x="34636" y="79724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80BFFE8-E75A-F563-D479-81D44653F987}"/>
              </a:ext>
            </a:extLst>
          </p:cNvPr>
          <p:cNvSpPr/>
          <p:nvPr/>
        </p:nvSpPr>
        <p:spPr>
          <a:xfrm>
            <a:off x="781237" y="1330367"/>
            <a:ext cx="1441625" cy="4174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C99513FE-03A4-9A21-E7A5-26B7BD0BF40D}"/>
              </a:ext>
            </a:extLst>
          </p:cNvPr>
          <p:cNvSpPr/>
          <p:nvPr/>
        </p:nvSpPr>
        <p:spPr>
          <a:xfrm>
            <a:off x="4125151" y="1435872"/>
            <a:ext cx="1441625" cy="6282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2016B2C4-AF37-714E-BED7-4AF1709FC2CF}"/>
              </a:ext>
            </a:extLst>
          </p:cNvPr>
          <p:cNvSpPr/>
          <p:nvPr/>
        </p:nvSpPr>
        <p:spPr>
          <a:xfrm>
            <a:off x="794257" y="3508406"/>
            <a:ext cx="1441625" cy="6872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18008A6F-F740-96D7-566C-26E0D111F019}"/>
              </a:ext>
            </a:extLst>
          </p:cNvPr>
          <p:cNvSpPr/>
          <p:nvPr/>
        </p:nvSpPr>
        <p:spPr>
          <a:xfrm>
            <a:off x="4121728" y="3664159"/>
            <a:ext cx="1441625" cy="6282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8650BA2C-0D16-0B74-F5BA-270FDFC716EB}"/>
              </a:ext>
            </a:extLst>
          </p:cNvPr>
          <p:cNvSpPr/>
          <p:nvPr/>
        </p:nvSpPr>
        <p:spPr>
          <a:xfrm>
            <a:off x="781747" y="5936438"/>
            <a:ext cx="1441625" cy="2780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/>
          <p:cNvCxnSpPr/>
          <p:nvPr/>
        </p:nvCxnSpPr>
        <p:spPr>
          <a:xfrm flipH="1">
            <a:off x="541418" y="134753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 flipH="1">
            <a:off x="565481" y="1560101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4747" y="122721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8804" y="143978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 flipH="1">
            <a:off x="3930318" y="139164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H="1">
            <a:off x="3930318" y="149592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45563" y="127133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73641" y="137560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 flipH="1">
            <a:off x="3930318" y="172452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H="1">
            <a:off x="3930318" y="191302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45563" y="160420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45563" y="178067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직선 연결선 42"/>
          <p:cNvCxnSpPr/>
          <p:nvPr/>
        </p:nvCxnSpPr>
        <p:spPr>
          <a:xfrm flipH="1">
            <a:off x="537406" y="397844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H="1">
            <a:off x="537406" y="4191011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80729" y="385812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0729" y="407069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직선 연결선 53"/>
          <p:cNvCxnSpPr/>
          <p:nvPr/>
        </p:nvCxnSpPr>
        <p:spPr>
          <a:xfrm flipH="1">
            <a:off x="537406" y="354130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 flipH="1">
            <a:off x="537406" y="375386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80729" y="342098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80729" y="3633546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직선 연결선 68"/>
          <p:cNvCxnSpPr/>
          <p:nvPr/>
        </p:nvCxnSpPr>
        <p:spPr>
          <a:xfrm flipH="1">
            <a:off x="3866150" y="395036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flipH="1">
            <a:off x="3866150" y="425918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609473" y="383005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609473" y="413886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직선 연결선 72"/>
          <p:cNvCxnSpPr/>
          <p:nvPr/>
        </p:nvCxnSpPr>
        <p:spPr>
          <a:xfrm flipH="1">
            <a:off x="3862138" y="372979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605461" y="360947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직선 연결선 74"/>
          <p:cNvCxnSpPr/>
          <p:nvPr/>
        </p:nvCxnSpPr>
        <p:spPr>
          <a:xfrm flipH="1">
            <a:off x="585532" y="575912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flipH="1">
            <a:off x="585532" y="601981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28861" y="563880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28861" y="592355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직선 연결선 78"/>
          <p:cNvCxnSpPr/>
          <p:nvPr/>
        </p:nvCxnSpPr>
        <p:spPr>
          <a:xfrm flipH="1">
            <a:off x="581520" y="626847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24849" y="617221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615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970E5D-28E1-3101-0348-C6F4E64F80DF}"/>
              </a:ext>
            </a:extLst>
          </p:cNvPr>
          <p:cNvSpPr txBox="1"/>
          <p:nvPr/>
        </p:nvSpPr>
        <p:spPr>
          <a:xfrm>
            <a:off x="0" y="0"/>
            <a:ext cx="4411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4B (original blots)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E73B81-D2B1-6316-4795-50F0976BD59E}"/>
              </a:ext>
            </a:extLst>
          </p:cNvPr>
          <p:cNvSpPr txBox="1"/>
          <p:nvPr/>
        </p:nvSpPr>
        <p:spPr>
          <a:xfrm>
            <a:off x="3721968" y="1203791"/>
            <a:ext cx="6431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pNF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0BD3E4-AEF9-9992-044D-FFCAF812E4AA}"/>
              </a:ext>
            </a:extLst>
          </p:cNvPr>
          <p:cNvSpPr txBox="1"/>
          <p:nvPr/>
        </p:nvSpPr>
        <p:spPr>
          <a:xfrm>
            <a:off x="5961930" y="1535790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pERK</a:t>
            </a:r>
            <a:endParaRPr lang="en-US" altLang="ko-K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D23E81-3C40-14C3-6FE3-F1DDDDB78CDA}"/>
              </a:ext>
            </a:extLst>
          </p:cNvPr>
          <p:cNvSpPr txBox="1"/>
          <p:nvPr/>
        </p:nvSpPr>
        <p:spPr>
          <a:xfrm>
            <a:off x="1575746" y="1914398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r>
              <a:rPr lang="el-GR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κ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E32256-E3EC-334B-7BBA-84755D9DD947}"/>
              </a:ext>
            </a:extLst>
          </p:cNvPr>
          <p:cNvSpPr txBox="1"/>
          <p:nvPr/>
        </p:nvSpPr>
        <p:spPr>
          <a:xfrm>
            <a:off x="5995806" y="5354392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Symbol" panose="05050102010706020507" pitchFamily="18" charset="2"/>
              </a:rPr>
              <a:t>b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21DA8C-0B1C-717E-53B0-780F753C6B0B}"/>
              </a:ext>
            </a:extLst>
          </p:cNvPr>
          <p:cNvSpPr txBox="1"/>
          <p:nvPr/>
        </p:nvSpPr>
        <p:spPr>
          <a:xfrm>
            <a:off x="3784641" y="4423494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pJNK</a:t>
            </a:r>
            <a:endParaRPr lang="en-US" altLang="ko-K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3CA34C-89BD-6297-224C-652E36A067F3}"/>
              </a:ext>
            </a:extLst>
          </p:cNvPr>
          <p:cNvSpPr txBox="1"/>
          <p:nvPr/>
        </p:nvSpPr>
        <p:spPr>
          <a:xfrm>
            <a:off x="1528717" y="4660233"/>
            <a:ext cx="9396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p-p38 MAPK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FC75EE7E-6F3E-6EF1-310D-AA17F7FE508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7" t="19421" r="71318" b="20866"/>
          <a:stretch/>
        </p:blipFill>
        <p:spPr>
          <a:xfrm>
            <a:off x="5047803" y="981549"/>
            <a:ext cx="972000" cy="2160000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E191DF9C-4556-1D4D-761F-BB7318E8897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0" t="20434" r="8485" b="19853"/>
          <a:stretch/>
        </p:blipFill>
        <p:spPr>
          <a:xfrm>
            <a:off x="629009" y="3812176"/>
            <a:ext cx="972000" cy="2160000"/>
          </a:xfrm>
          <a:prstGeom prst="rect">
            <a:avLst/>
          </a:prstGeom>
        </p:spPr>
      </p:pic>
      <p:pic>
        <p:nvPicPr>
          <p:cNvPr id="25" name="그림 24" descr="흐림이(가) 표시된 사진&#10;&#10;자동 생성된 설명">
            <a:extLst>
              <a:ext uri="{FF2B5EF4-FFF2-40B4-BE49-F238E27FC236}">
                <a16:creationId xmlns:a16="http://schemas.microsoft.com/office/drawing/2014/main" id="{8AA280DD-5522-3F02-6C63-55FC13F5D63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641" y="981549"/>
            <a:ext cx="972000" cy="2160000"/>
          </a:xfrm>
          <a:prstGeom prst="rect">
            <a:avLst/>
          </a:prstGeom>
        </p:spPr>
      </p:pic>
      <p:pic>
        <p:nvPicPr>
          <p:cNvPr id="27" name="그림 26" descr="밤하늘이(가) 표시된 사진&#10;&#10;자동 생성된 설명">
            <a:extLst>
              <a:ext uri="{FF2B5EF4-FFF2-40B4-BE49-F238E27FC236}">
                <a16:creationId xmlns:a16="http://schemas.microsoft.com/office/drawing/2014/main" id="{3BCD295A-A519-F562-99C6-E0AE73E5FC0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6" t="14370" r="57304" b="17994"/>
          <a:stretch/>
        </p:blipFill>
        <p:spPr>
          <a:xfrm>
            <a:off x="5047803" y="3896272"/>
            <a:ext cx="972000" cy="2160000"/>
          </a:xfrm>
          <a:prstGeom prst="rect">
            <a:avLst/>
          </a:prstGeom>
        </p:spPr>
      </p:pic>
      <p:pic>
        <p:nvPicPr>
          <p:cNvPr id="33" name="그림 32" descr="하얀색이(가) 표시된 사진&#10;&#10;자동 생성된 설명">
            <a:extLst>
              <a:ext uri="{FF2B5EF4-FFF2-40B4-BE49-F238E27FC236}">
                <a16:creationId xmlns:a16="http://schemas.microsoft.com/office/drawing/2014/main" id="{14E94EE8-5D47-DEBA-7488-6FEC2587521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2" t="12937" r="66373" b="26240"/>
          <a:stretch/>
        </p:blipFill>
        <p:spPr>
          <a:xfrm>
            <a:off x="629009" y="992191"/>
            <a:ext cx="972000" cy="2160000"/>
          </a:xfrm>
          <a:prstGeom prst="rect">
            <a:avLst/>
          </a:prstGeom>
        </p:spPr>
      </p:pic>
      <p:pic>
        <p:nvPicPr>
          <p:cNvPr id="36" name="그림 35">
            <a:extLst>
              <a:ext uri="{FF2B5EF4-FFF2-40B4-BE49-F238E27FC236}">
                <a16:creationId xmlns:a16="http://schemas.microsoft.com/office/drawing/2014/main" id="{AD5AF330-0DFD-4C66-7410-22887DF009F3}"/>
              </a:ext>
            </a:extLst>
          </p:cNvPr>
          <p:cNvPicPr preferRelativeResize="0">
            <a:picLocks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2641" y="3805828"/>
            <a:ext cx="972000" cy="1235333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87F3EB9-966F-9A71-C6E0-22D6AED27E92}"/>
              </a:ext>
            </a:extLst>
          </p:cNvPr>
          <p:cNvSpPr txBox="1"/>
          <p:nvPr/>
        </p:nvSpPr>
        <p:spPr>
          <a:xfrm>
            <a:off x="333735" y="71519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E829FA11-CBEE-BA3C-48B8-34E8DCAC813F}"/>
              </a:ext>
            </a:extLst>
          </p:cNvPr>
          <p:cNvSpPr/>
          <p:nvPr/>
        </p:nvSpPr>
        <p:spPr>
          <a:xfrm>
            <a:off x="854039" y="1914397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C98D5F5-DC37-763A-0D43-A03B8B88E1E8}"/>
              </a:ext>
            </a:extLst>
          </p:cNvPr>
          <p:cNvSpPr/>
          <p:nvPr/>
        </p:nvSpPr>
        <p:spPr>
          <a:xfrm>
            <a:off x="3037671" y="1184789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CA0C00C7-2002-AA01-E524-133CF06361DC}"/>
              </a:ext>
            </a:extLst>
          </p:cNvPr>
          <p:cNvSpPr/>
          <p:nvPr/>
        </p:nvSpPr>
        <p:spPr>
          <a:xfrm>
            <a:off x="5266511" y="1535789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D3C2735D-F6E4-F6AB-4D5B-EC71528A6E28}"/>
              </a:ext>
            </a:extLst>
          </p:cNvPr>
          <p:cNvSpPr/>
          <p:nvPr/>
        </p:nvSpPr>
        <p:spPr>
          <a:xfrm>
            <a:off x="810989" y="4730051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9A432184-F1C5-7984-DB35-1CDF6DBFFEC0}"/>
              </a:ext>
            </a:extLst>
          </p:cNvPr>
          <p:cNvSpPr/>
          <p:nvPr/>
        </p:nvSpPr>
        <p:spPr>
          <a:xfrm>
            <a:off x="2963292" y="4439424"/>
            <a:ext cx="746970" cy="4670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A4F91C7F-7D43-CC97-0258-6EDDA51273CF}"/>
              </a:ext>
            </a:extLst>
          </p:cNvPr>
          <p:cNvSpPr/>
          <p:nvPr/>
        </p:nvSpPr>
        <p:spPr>
          <a:xfrm>
            <a:off x="5160318" y="5354391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613611" y="197318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H="1">
            <a:off x="613611" y="214964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6940" y="185286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6940" y="205339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 flipH="1">
            <a:off x="2618874" y="1319465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 flipH="1">
            <a:off x="2618874" y="149592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62203" y="119914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62203" y="139967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 flipH="1">
            <a:off x="525377" y="473643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 flipH="1">
            <a:off x="525377" y="4912897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68706" y="4616117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8706" y="481664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 flipH="1">
            <a:off x="2747204" y="455194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H="1">
            <a:off x="2747204" y="480060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90533" y="443163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90533" y="470434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 flipH="1">
            <a:off x="2743194" y="434339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486523" y="422308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직선 연결선 45"/>
          <p:cNvCxnSpPr/>
          <p:nvPr/>
        </p:nvCxnSpPr>
        <p:spPr>
          <a:xfrm flipH="1">
            <a:off x="4965035" y="169244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H="1">
            <a:off x="4965035" y="1917032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708364" y="157212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08364" y="182077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직선 연결선 49"/>
          <p:cNvCxnSpPr/>
          <p:nvPr/>
        </p:nvCxnSpPr>
        <p:spPr>
          <a:xfrm flipH="1">
            <a:off x="4961022" y="150794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704351" y="138763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직선 연결선 51"/>
          <p:cNvCxnSpPr/>
          <p:nvPr/>
        </p:nvCxnSpPr>
        <p:spPr>
          <a:xfrm flipH="1">
            <a:off x="4940974" y="5205676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H="1">
            <a:off x="4940974" y="546636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684303" y="508536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84303" y="537010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직선 연결선 55"/>
          <p:cNvCxnSpPr/>
          <p:nvPr/>
        </p:nvCxnSpPr>
        <p:spPr>
          <a:xfrm flipH="1">
            <a:off x="4936962" y="571502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680291" y="561877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53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970E5D-28E1-3101-0348-C6F4E64F80DF}"/>
              </a:ext>
            </a:extLst>
          </p:cNvPr>
          <p:cNvSpPr txBox="1"/>
          <p:nvPr/>
        </p:nvSpPr>
        <p:spPr>
          <a:xfrm>
            <a:off x="0" y="0"/>
            <a:ext cx="4443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Material to Fig 5A (original blots)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76851-BFFD-E53E-99DB-CF9444925FB8}"/>
              </a:ext>
            </a:extLst>
          </p:cNvPr>
          <p:cNvSpPr txBox="1"/>
          <p:nvPr/>
        </p:nvSpPr>
        <p:spPr>
          <a:xfrm>
            <a:off x="468813" y="11563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ECC9F9F7-5BC5-9961-8D4F-EA88E88DC6BD}"/>
              </a:ext>
            </a:extLst>
          </p:cNvPr>
          <p:cNvGrpSpPr/>
          <p:nvPr/>
        </p:nvGrpSpPr>
        <p:grpSpPr>
          <a:xfrm>
            <a:off x="764087" y="1502691"/>
            <a:ext cx="1471971" cy="2160000"/>
            <a:chOff x="764087" y="1502691"/>
            <a:chExt cx="1471971" cy="216000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E73E325-C50D-2CC6-D018-E26A10D5A5A4}"/>
                </a:ext>
              </a:extLst>
            </p:cNvPr>
            <p:cNvSpPr txBox="1"/>
            <p:nvPr/>
          </p:nvSpPr>
          <p:spPr>
            <a:xfrm>
              <a:off x="1703540" y="1790948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COX2</a:t>
              </a:r>
            </a:p>
          </p:txBody>
        </p:sp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56E31AF4-DE4A-8F32-C270-A312F91EE63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87" t="17751" r="10086" b="17403"/>
            <a:stretch/>
          </p:blipFill>
          <p:spPr>
            <a:xfrm>
              <a:off x="764087" y="1502691"/>
              <a:ext cx="972000" cy="2160000"/>
            </a:xfrm>
            <a:prstGeom prst="rect">
              <a:avLst/>
            </a:prstGeom>
          </p:spPr>
        </p:pic>
      </p:grp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0603290F-D941-2548-100B-064F014DE77F}"/>
              </a:ext>
            </a:extLst>
          </p:cNvPr>
          <p:cNvGrpSpPr/>
          <p:nvPr/>
        </p:nvGrpSpPr>
        <p:grpSpPr>
          <a:xfrm>
            <a:off x="4901947" y="1433354"/>
            <a:ext cx="1576653" cy="2160000"/>
            <a:chOff x="4901947" y="1433354"/>
            <a:chExt cx="1576653" cy="216000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51B5D9A-23A8-B00B-1DA4-383A2D21F7CB}"/>
                </a:ext>
              </a:extLst>
            </p:cNvPr>
            <p:cNvSpPr txBox="1"/>
            <p:nvPr/>
          </p:nvSpPr>
          <p:spPr>
            <a:xfrm>
              <a:off x="5873947" y="2661584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>
                  <a:latin typeface="Symbol" panose="05050102010706020507" pitchFamily="18" charset="2"/>
                </a:rPr>
                <a:t>b</a:t>
              </a:r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그림 30" descr="밤하늘이(가) 표시된 사진&#10;&#10;자동 생성된 설명">
              <a:extLst>
                <a:ext uri="{FF2B5EF4-FFF2-40B4-BE49-F238E27FC236}">
                  <a16:creationId xmlns:a16="http://schemas.microsoft.com/office/drawing/2014/main" id="{A545DEBA-A606-00C8-5570-A7D6F5F24A8E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87" t="22214" r="14023" b="10149"/>
            <a:stretch/>
          </p:blipFill>
          <p:spPr>
            <a:xfrm>
              <a:off x="4901947" y="1433354"/>
              <a:ext cx="972000" cy="2160000"/>
            </a:xfrm>
            <a:prstGeom prst="rect">
              <a:avLst/>
            </a:prstGeom>
          </p:spPr>
        </p:pic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0565FF0E-87D4-5753-4E8D-FCAB8241A890}"/>
              </a:ext>
            </a:extLst>
          </p:cNvPr>
          <p:cNvGrpSpPr/>
          <p:nvPr/>
        </p:nvGrpSpPr>
        <p:grpSpPr>
          <a:xfrm>
            <a:off x="2834377" y="1433354"/>
            <a:ext cx="1469252" cy="2160000"/>
            <a:chOff x="2460695" y="1433354"/>
            <a:chExt cx="1469252" cy="216000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B44EB95-B506-FEB1-5A0F-8407EAC6745A}"/>
                </a:ext>
              </a:extLst>
            </p:cNvPr>
            <p:cNvSpPr txBox="1"/>
            <p:nvPr/>
          </p:nvSpPr>
          <p:spPr>
            <a:xfrm>
              <a:off x="3432695" y="2018732"/>
              <a:ext cx="49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iNOS</a:t>
              </a:r>
              <a:endPara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0FB40A0E-8E7E-3493-6510-0E600CE5381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V="1">
              <a:off x="2460695" y="1433354"/>
              <a:ext cx="972000" cy="2160000"/>
            </a:xfrm>
            <a:prstGeom prst="rect">
              <a:avLst/>
            </a:prstGeom>
          </p:spPr>
        </p:pic>
      </p:grp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EB618EF-6096-1B35-A594-6356BE0F1724}"/>
              </a:ext>
            </a:extLst>
          </p:cNvPr>
          <p:cNvSpPr/>
          <p:nvPr/>
        </p:nvSpPr>
        <p:spPr>
          <a:xfrm>
            <a:off x="993318" y="1796007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94065828-C353-3ABE-A951-5A4B3FF266BE}"/>
              </a:ext>
            </a:extLst>
          </p:cNvPr>
          <p:cNvSpPr/>
          <p:nvPr/>
        </p:nvSpPr>
        <p:spPr>
          <a:xfrm>
            <a:off x="3051624" y="2037169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44877E6-938E-0EF5-7072-7E8E763638C1}"/>
              </a:ext>
            </a:extLst>
          </p:cNvPr>
          <p:cNvSpPr/>
          <p:nvPr/>
        </p:nvSpPr>
        <p:spPr>
          <a:xfrm>
            <a:off x="5053506" y="2661584"/>
            <a:ext cx="74697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 flipH="1">
            <a:off x="717880" y="192104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flipH="1">
            <a:off x="717880" y="2097513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1209" y="180073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1209" y="200125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 flipH="1">
            <a:off x="2687050" y="2109544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2687050" y="228600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82251" y="198922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82251" y="218975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4808626" y="2546690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H="1">
            <a:off x="4808626" y="2759249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551955" y="242637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51955" y="266299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 flipH="1">
            <a:off x="4804614" y="3056038"/>
            <a:ext cx="1564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47943" y="295978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34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</TotalTime>
  <Words>304</Words>
  <Application>Microsoft Office PowerPoint</Application>
  <PresentationFormat>A4 용지(210x297mm)</PresentationFormat>
  <Paragraphs>180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Supplemental Material – Original Blots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18</cp:revision>
  <dcterms:created xsi:type="dcterms:W3CDTF">2022-10-26T01:40:08Z</dcterms:created>
  <dcterms:modified xsi:type="dcterms:W3CDTF">2022-10-26T14:46:51Z</dcterms:modified>
</cp:coreProperties>
</file>