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727"/>
    <a:srgbClr val="FFE699"/>
    <a:srgbClr val="BDD7EE"/>
    <a:srgbClr val="D9D9D9"/>
    <a:srgbClr val="636363"/>
    <a:srgbClr val="264478"/>
    <a:srgbClr val="5B9BD5"/>
    <a:srgbClr val="A5A5A5"/>
    <a:srgbClr val="4472C4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1" d="100"/>
          <a:sy n="51" d="100"/>
        </p:scale>
        <p:origin x="24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eb5dffc691174328" providerId="LiveId" clId="{1CBDEBC8-CF1D-4EA3-9E14-97E1BBD75BB2}"/>
    <pc:docChg chg="delSld">
      <pc:chgData name="" userId="eb5dffc691174328" providerId="LiveId" clId="{1CBDEBC8-CF1D-4EA3-9E14-97E1BBD75BB2}" dt="2022-04-25T03:19:35.780" v="14" actId="2696"/>
      <pc:docMkLst>
        <pc:docMk/>
      </pc:docMkLst>
      <pc:sldChg chg="del">
        <pc:chgData name="" userId="eb5dffc691174328" providerId="LiveId" clId="{1CBDEBC8-CF1D-4EA3-9E14-97E1BBD75BB2}" dt="2022-04-25T03:19:32.299" v="0" actId="2696"/>
        <pc:sldMkLst>
          <pc:docMk/>
          <pc:sldMk cId="240376474" sldId="256"/>
        </pc:sldMkLst>
      </pc:sldChg>
      <pc:sldChg chg="del">
        <pc:chgData name="" userId="eb5dffc691174328" providerId="LiveId" clId="{1CBDEBC8-CF1D-4EA3-9E14-97E1BBD75BB2}" dt="2022-04-25T03:19:32.334" v="2" actId="2696"/>
        <pc:sldMkLst>
          <pc:docMk/>
          <pc:sldMk cId="480293222" sldId="259"/>
        </pc:sldMkLst>
      </pc:sldChg>
      <pc:sldChg chg="del">
        <pc:chgData name="" userId="eb5dffc691174328" providerId="LiveId" clId="{1CBDEBC8-CF1D-4EA3-9E14-97E1BBD75BB2}" dt="2022-04-25T03:19:32.334" v="3" actId="2696"/>
        <pc:sldMkLst>
          <pc:docMk/>
          <pc:sldMk cId="1446828013" sldId="260"/>
        </pc:sldMkLst>
      </pc:sldChg>
      <pc:sldChg chg="del">
        <pc:chgData name="" userId="eb5dffc691174328" providerId="LiveId" clId="{1CBDEBC8-CF1D-4EA3-9E14-97E1BBD75BB2}" dt="2022-04-25T03:19:32.376" v="8" actId="2696"/>
        <pc:sldMkLst>
          <pc:docMk/>
          <pc:sldMk cId="4070177929" sldId="261"/>
        </pc:sldMkLst>
      </pc:sldChg>
      <pc:sldChg chg="del">
        <pc:chgData name="" userId="eb5dffc691174328" providerId="LiveId" clId="{1CBDEBC8-CF1D-4EA3-9E14-97E1BBD75BB2}" dt="2022-04-25T03:19:35.770" v="9" actId="2696"/>
        <pc:sldMkLst>
          <pc:docMk/>
          <pc:sldMk cId="2202217861" sldId="263"/>
        </pc:sldMkLst>
      </pc:sldChg>
      <pc:sldChg chg="del">
        <pc:chgData name="" userId="eb5dffc691174328" providerId="LiveId" clId="{1CBDEBC8-CF1D-4EA3-9E14-97E1BBD75BB2}" dt="2022-04-25T03:19:32.348" v="4" actId="2696"/>
        <pc:sldMkLst>
          <pc:docMk/>
          <pc:sldMk cId="1143213479" sldId="265"/>
        </pc:sldMkLst>
      </pc:sldChg>
      <pc:sldChg chg="del">
        <pc:chgData name="" userId="eb5dffc691174328" providerId="LiveId" clId="{1CBDEBC8-CF1D-4EA3-9E14-97E1BBD75BB2}" dt="2022-04-25T03:19:35.771" v="10" actId="2696"/>
        <pc:sldMkLst>
          <pc:docMk/>
          <pc:sldMk cId="3080080380" sldId="266"/>
        </pc:sldMkLst>
      </pc:sldChg>
      <pc:sldChg chg="del">
        <pc:chgData name="" userId="eb5dffc691174328" providerId="LiveId" clId="{1CBDEBC8-CF1D-4EA3-9E14-97E1BBD75BB2}" dt="2022-04-25T03:19:32.357" v="5" actId="2696"/>
        <pc:sldMkLst>
          <pc:docMk/>
          <pc:sldMk cId="2965276112" sldId="268"/>
        </pc:sldMkLst>
      </pc:sldChg>
      <pc:sldChg chg="del">
        <pc:chgData name="" userId="eb5dffc691174328" providerId="LiveId" clId="{1CBDEBC8-CF1D-4EA3-9E14-97E1BBD75BB2}" dt="2022-04-25T03:19:32.368" v="6" actId="2696"/>
        <pc:sldMkLst>
          <pc:docMk/>
          <pc:sldMk cId="231375147" sldId="271"/>
        </pc:sldMkLst>
      </pc:sldChg>
      <pc:sldChg chg="del">
        <pc:chgData name="" userId="eb5dffc691174328" providerId="LiveId" clId="{1CBDEBC8-CF1D-4EA3-9E14-97E1BBD75BB2}" dt="2022-04-25T03:19:35.775" v="13" actId="2696"/>
        <pc:sldMkLst>
          <pc:docMk/>
          <pc:sldMk cId="4206595499" sldId="272"/>
        </pc:sldMkLst>
      </pc:sldChg>
      <pc:sldChg chg="del">
        <pc:chgData name="" userId="eb5dffc691174328" providerId="LiveId" clId="{1CBDEBC8-CF1D-4EA3-9E14-97E1BBD75BB2}" dt="2022-04-25T03:19:35.772" v="12" actId="2696"/>
        <pc:sldMkLst>
          <pc:docMk/>
          <pc:sldMk cId="2004361410" sldId="276"/>
        </pc:sldMkLst>
      </pc:sldChg>
      <pc:sldChg chg="del">
        <pc:chgData name="" userId="eb5dffc691174328" providerId="LiveId" clId="{1CBDEBC8-CF1D-4EA3-9E14-97E1BBD75BB2}" dt="2022-04-25T03:19:35.772" v="11" actId="2696"/>
        <pc:sldMkLst>
          <pc:docMk/>
          <pc:sldMk cId="1742358707" sldId="277"/>
        </pc:sldMkLst>
      </pc:sldChg>
      <pc:sldChg chg="del">
        <pc:chgData name="" userId="eb5dffc691174328" providerId="LiveId" clId="{1CBDEBC8-CF1D-4EA3-9E14-97E1BBD75BB2}" dt="2022-04-25T03:19:32.374" v="7" actId="2696"/>
        <pc:sldMkLst>
          <pc:docMk/>
          <pc:sldMk cId="1934085538" sldId="310"/>
        </pc:sldMkLst>
      </pc:sldChg>
      <pc:sldChg chg="del">
        <pc:chgData name="" userId="eb5dffc691174328" providerId="LiveId" clId="{1CBDEBC8-CF1D-4EA3-9E14-97E1BBD75BB2}" dt="2022-04-25T03:19:32.334" v="1" actId="2696"/>
        <pc:sldMkLst>
          <pc:docMk/>
          <pc:sldMk cId="3575628500" sldId="312"/>
        </pc:sldMkLst>
      </pc:sldChg>
      <pc:sldChg chg="del">
        <pc:chgData name="" userId="eb5dffc691174328" providerId="LiveId" clId="{1CBDEBC8-CF1D-4EA3-9E14-97E1BBD75BB2}" dt="2022-04-25T03:19:35.780" v="14" actId="2696"/>
        <pc:sldMkLst>
          <pc:docMk/>
          <pc:sldMk cId="2197509107" sldId="31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477D5-58E1-429B-A2EC-141678FB378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52152-292C-49B2-B848-3B0FB305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81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4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61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56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455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19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924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05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3664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66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71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79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02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コンテンツ プレースホルダー 10">
            <a:extLst>
              <a:ext uri="{FF2B5EF4-FFF2-40B4-BE49-F238E27FC236}">
                <a16:creationId xmlns:a16="http://schemas.microsoft.com/office/drawing/2014/main" id="{8BE73236-3EDF-46B0-A6A5-D8D0D0EB64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59" y="823019"/>
            <a:ext cx="3651821" cy="3737172"/>
          </a:xfr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0B2D72C-6C1A-402A-ACC8-CE6D6EA200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092" y="4820573"/>
            <a:ext cx="3938357" cy="382862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6D8E20-6A8E-4B77-8DF8-62155B8FD3E8}"/>
              </a:ext>
            </a:extLst>
          </p:cNvPr>
          <p:cNvSpPr txBox="1"/>
          <p:nvPr/>
        </p:nvSpPr>
        <p:spPr>
          <a:xfrm>
            <a:off x="929163" y="638353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a</a:t>
            </a:r>
            <a:endParaRPr kumimoji="1" lang="ja-JP" altLang="en-US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DBB735-CDD7-4CFC-92B7-503F95F991C0}"/>
              </a:ext>
            </a:extLst>
          </p:cNvPr>
          <p:cNvSpPr txBox="1"/>
          <p:nvPr/>
        </p:nvSpPr>
        <p:spPr>
          <a:xfrm>
            <a:off x="1091227" y="474007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b</a:t>
            </a:r>
            <a:endParaRPr kumimoji="1" lang="ja-JP" altLang="en-US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663F2DE-26E6-4D57-81EA-BD55F61AEA6D}"/>
              </a:ext>
            </a:extLst>
          </p:cNvPr>
          <p:cNvSpPr txBox="1"/>
          <p:nvPr/>
        </p:nvSpPr>
        <p:spPr>
          <a:xfrm>
            <a:off x="62970" y="107242"/>
            <a:ext cx="2197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/>
              <a:t>Supplementary Fig. 5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510153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2328</TotalTime>
  <Words>6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鳴海 良平</dc:creator>
  <cp:lastModifiedBy>笠原　桂子</cp:lastModifiedBy>
  <cp:revision>135</cp:revision>
  <dcterms:created xsi:type="dcterms:W3CDTF">2020-12-17T08:55:34Z</dcterms:created>
  <dcterms:modified xsi:type="dcterms:W3CDTF">2022-04-25T03:19:41Z</dcterms:modified>
</cp:coreProperties>
</file>