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6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72727"/>
    <a:srgbClr val="FFE699"/>
    <a:srgbClr val="BDD7EE"/>
    <a:srgbClr val="D9D9D9"/>
    <a:srgbClr val="636363"/>
    <a:srgbClr val="264478"/>
    <a:srgbClr val="5B9BD5"/>
    <a:srgbClr val="A5A5A5"/>
    <a:srgbClr val="4472C4"/>
    <a:srgbClr val="99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51" d="100"/>
          <a:sy n="51" d="100"/>
        </p:scale>
        <p:origin x="240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0477D5-58E1-429B-A2EC-141678FB3785}" type="datetimeFigureOut">
              <a:rPr kumimoji="1" lang="ja-JP" altLang="en-US" smtClean="0"/>
              <a:t>2022/4/25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E52152-292C-49B2-B848-3B0FB305AD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3810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79D30-AB66-4040-93F4-2E9380BBE1D5}" type="datetimeFigureOut">
              <a:rPr kumimoji="1" lang="ja-JP" altLang="en-US" smtClean="0"/>
              <a:t>2022/4/25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3CEF-8FB9-4651-995A-5C862F2B11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5430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79D30-AB66-4040-93F4-2E9380BBE1D5}" type="datetimeFigureOut">
              <a:rPr kumimoji="1" lang="ja-JP" altLang="en-US" smtClean="0"/>
              <a:t>2022/4/25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3CEF-8FB9-4651-995A-5C862F2B11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66154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79D30-AB66-4040-93F4-2E9380BBE1D5}" type="datetimeFigureOut">
              <a:rPr kumimoji="1" lang="ja-JP" altLang="en-US" smtClean="0"/>
              <a:t>2022/4/25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3CEF-8FB9-4651-995A-5C862F2B11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3567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79D30-AB66-4040-93F4-2E9380BBE1D5}" type="datetimeFigureOut">
              <a:rPr kumimoji="1" lang="ja-JP" altLang="en-US" smtClean="0"/>
              <a:t>2022/4/25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3CEF-8FB9-4651-995A-5C862F2B11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5455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79D30-AB66-4040-93F4-2E9380BBE1D5}" type="datetimeFigureOut">
              <a:rPr kumimoji="1" lang="ja-JP" altLang="en-US" smtClean="0"/>
              <a:t>2022/4/25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3CEF-8FB9-4651-995A-5C862F2B11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7194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79D30-AB66-4040-93F4-2E9380BBE1D5}" type="datetimeFigureOut">
              <a:rPr kumimoji="1" lang="ja-JP" altLang="en-US" smtClean="0"/>
              <a:t>2022/4/25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3CEF-8FB9-4651-995A-5C862F2B11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19246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79D30-AB66-4040-93F4-2E9380BBE1D5}" type="datetimeFigureOut">
              <a:rPr kumimoji="1" lang="ja-JP" altLang="en-US" smtClean="0"/>
              <a:t>2022/4/25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3CEF-8FB9-4651-995A-5C862F2B11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30508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79D30-AB66-4040-93F4-2E9380BBE1D5}" type="datetimeFigureOut">
              <a:rPr kumimoji="1" lang="ja-JP" altLang="en-US" smtClean="0"/>
              <a:t>2022/4/25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3CEF-8FB9-4651-995A-5C862F2B11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3664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79D30-AB66-4040-93F4-2E9380BBE1D5}" type="datetimeFigureOut">
              <a:rPr kumimoji="1" lang="ja-JP" altLang="en-US" smtClean="0"/>
              <a:t>2022/4/25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3CEF-8FB9-4651-995A-5C862F2B11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7662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79D30-AB66-4040-93F4-2E9380BBE1D5}" type="datetimeFigureOut">
              <a:rPr kumimoji="1" lang="ja-JP" altLang="en-US" smtClean="0"/>
              <a:t>2022/4/25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3CEF-8FB9-4651-995A-5C862F2B11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77143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79D30-AB66-4040-93F4-2E9380BBE1D5}" type="datetimeFigureOut">
              <a:rPr kumimoji="1" lang="ja-JP" altLang="en-US" smtClean="0"/>
              <a:t>2022/4/25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3CEF-8FB9-4651-995A-5C862F2B11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3790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379D30-AB66-4040-93F4-2E9380BBE1D5}" type="datetimeFigureOut">
              <a:rPr kumimoji="1" lang="ja-JP" altLang="en-US" smtClean="0"/>
              <a:t>2022/4/25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883CEF-8FB9-4651-995A-5C862F2B11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3021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049FE8E9-51B0-4097-BEDB-53460FFA9A66}"/>
              </a:ext>
            </a:extLst>
          </p:cNvPr>
          <p:cNvGrpSpPr/>
          <p:nvPr/>
        </p:nvGrpSpPr>
        <p:grpSpPr>
          <a:xfrm>
            <a:off x="14357" y="1303239"/>
            <a:ext cx="6721235" cy="7265656"/>
            <a:chOff x="-6114247" y="1318008"/>
            <a:chExt cx="6721235" cy="7265656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D7946A86-7257-494C-B810-8DD97D8503A1}"/>
                </a:ext>
              </a:extLst>
            </p:cNvPr>
            <p:cNvGrpSpPr/>
            <p:nvPr/>
          </p:nvGrpSpPr>
          <p:grpSpPr>
            <a:xfrm>
              <a:off x="-1812212" y="1318068"/>
              <a:ext cx="2419200" cy="4846753"/>
              <a:chOff x="4373187" y="1318068"/>
              <a:chExt cx="2419200" cy="4846753"/>
            </a:xfrm>
          </p:grpSpPr>
          <p:pic>
            <p:nvPicPr>
              <p:cNvPr id="26" name="図 25" descr="文字と写真のスクリーンショット&#10;&#10;自動的に生成された説明">
                <a:extLst>
                  <a:ext uri="{FF2B5EF4-FFF2-40B4-BE49-F238E27FC236}">
                    <a16:creationId xmlns:a16="http://schemas.microsoft.com/office/drawing/2014/main" id="{D6DDDEA1-C7C9-48AE-AD73-EA8C8584C41E}"/>
                  </a:ext>
                </a:extLst>
              </p:cNvPr>
              <p:cNvPicPr>
                <a:picLocks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373187" y="1318068"/>
                <a:ext cx="2419200" cy="2419200"/>
              </a:xfrm>
              <a:prstGeom prst="rect">
                <a:avLst/>
              </a:prstGeom>
            </p:spPr>
          </p:pic>
          <p:pic>
            <p:nvPicPr>
              <p:cNvPr id="30" name="図 29" descr="文字と写真のスクリーンショット&#10;&#10;自動的に生成された説明">
                <a:extLst>
                  <a:ext uri="{FF2B5EF4-FFF2-40B4-BE49-F238E27FC236}">
                    <a16:creationId xmlns:a16="http://schemas.microsoft.com/office/drawing/2014/main" id="{F0C9952A-CBF9-4307-AE61-F14DD411C763}"/>
                  </a:ext>
                </a:extLst>
              </p:cNvPr>
              <p:cNvPicPr>
                <a:picLocks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373187" y="3745621"/>
                <a:ext cx="2419200" cy="2419200"/>
              </a:xfrm>
              <a:prstGeom prst="rect">
                <a:avLst/>
              </a:prstGeom>
            </p:spPr>
          </p:pic>
        </p:grpSp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74F90666-E6D5-471B-8A20-C4F9D4A67644}"/>
                </a:ext>
              </a:extLst>
            </p:cNvPr>
            <p:cNvGrpSpPr/>
            <p:nvPr/>
          </p:nvGrpSpPr>
          <p:grpSpPr>
            <a:xfrm>
              <a:off x="-3968237" y="1318008"/>
              <a:ext cx="2419200" cy="4846813"/>
              <a:chOff x="2217162" y="1318008"/>
              <a:chExt cx="2419200" cy="4846813"/>
            </a:xfrm>
          </p:grpSpPr>
          <p:pic>
            <p:nvPicPr>
              <p:cNvPr id="25" name="図 24" descr="抽象, スクリーンショット が含まれている画像&#10;&#10;自動的に生成された説明">
                <a:extLst>
                  <a:ext uri="{FF2B5EF4-FFF2-40B4-BE49-F238E27FC236}">
                    <a16:creationId xmlns:a16="http://schemas.microsoft.com/office/drawing/2014/main" id="{6A2F14F0-807C-49EE-9987-EA046C192AAF}"/>
                  </a:ext>
                </a:extLst>
              </p:cNvPr>
              <p:cNvPicPr>
                <a:picLocks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17162" y="1318008"/>
                <a:ext cx="2419200" cy="2419200"/>
              </a:xfrm>
              <a:prstGeom prst="rect">
                <a:avLst/>
              </a:prstGeom>
            </p:spPr>
          </p:pic>
          <p:pic>
            <p:nvPicPr>
              <p:cNvPr id="29" name="図 28" descr="パソコンの画面&#10;&#10;自動的に生成された説明">
                <a:extLst>
                  <a:ext uri="{FF2B5EF4-FFF2-40B4-BE49-F238E27FC236}">
                    <a16:creationId xmlns:a16="http://schemas.microsoft.com/office/drawing/2014/main" id="{FE3D7A1C-4FED-449D-BAB6-442F25763744}"/>
                  </a:ext>
                </a:extLst>
              </p:cNvPr>
              <p:cNvPicPr>
                <a:picLocks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17162" y="3745621"/>
                <a:ext cx="2419200" cy="2419200"/>
              </a:xfrm>
              <a:prstGeom prst="rect">
                <a:avLst/>
              </a:prstGeom>
            </p:spPr>
          </p:pic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39A0E56D-4535-43C2-8C74-1EB30FDB8AF5}"/>
                </a:ext>
              </a:extLst>
            </p:cNvPr>
            <p:cNvGrpSpPr/>
            <p:nvPr/>
          </p:nvGrpSpPr>
          <p:grpSpPr>
            <a:xfrm>
              <a:off x="-6114247" y="1326778"/>
              <a:ext cx="2419728" cy="7256886"/>
              <a:chOff x="71152" y="1326778"/>
              <a:chExt cx="2419728" cy="7256886"/>
            </a:xfrm>
          </p:grpSpPr>
          <p:pic>
            <p:nvPicPr>
              <p:cNvPr id="28" name="図 27" descr="抽象, スクリーンショット が含まれている画像&#10;&#10;自動的に生成された説明">
                <a:extLst>
                  <a:ext uri="{FF2B5EF4-FFF2-40B4-BE49-F238E27FC236}">
                    <a16:creationId xmlns:a16="http://schemas.microsoft.com/office/drawing/2014/main" id="{A540B740-4F72-4F72-843D-FBF5E606620B}"/>
                  </a:ext>
                </a:extLst>
              </p:cNvPr>
              <p:cNvPicPr>
                <a:picLocks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1195" y="1326778"/>
                <a:ext cx="2419200" cy="2419200"/>
              </a:xfrm>
              <a:prstGeom prst="rect">
                <a:avLst/>
              </a:prstGeom>
            </p:spPr>
          </p:pic>
          <p:pic>
            <p:nvPicPr>
              <p:cNvPr id="31" name="図 30" descr="文字と写真のスクリーンショット&#10;&#10;自動的に生成された説明">
                <a:extLst>
                  <a:ext uri="{FF2B5EF4-FFF2-40B4-BE49-F238E27FC236}">
                    <a16:creationId xmlns:a16="http://schemas.microsoft.com/office/drawing/2014/main" id="{391D3880-77AA-43AF-AA65-8B844509AB2E}"/>
                  </a:ext>
                </a:extLst>
              </p:cNvPr>
              <p:cNvPicPr>
                <a:picLocks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1680" y="3745621"/>
                <a:ext cx="2419200" cy="2419200"/>
              </a:xfrm>
              <a:prstGeom prst="rect">
                <a:avLst/>
              </a:prstGeom>
            </p:spPr>
          </p:pic>
          <p:pic>
            <p:nvPicPr>
              <p:cNvPr id="35" name="図 34" descr="パソコンの画面&#10;&#10;自動的に生成された説明">
                <a:extLst>
                  <a:ext uri="{FF2B5EF4-FFF2-40B4-BE49-F238E27FC236}">
                    <a16:creationId xmlns:a16="http://schemas.microsoft.com/office/drawing/2014/main" id="{AD61A8EC-1D80-4E5D-A611-12BEBA841CAD}"/>
                  </a:ext>
                </a:extLst>
              </p:cNvPr>
              <p:cNvPicPr>
                <a:picLocks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1152" y="6164464"/>
                <a:ext cx="2419200" cy="2419200"/>
              </a:xfrm>
              <a:prstGeom prst="rect">
                <a:avLst/>
              </a:prstGeom>
            </p:spPr>
          </p:pic>
        </p:grpSp>
        <p:pic>
          <p:nvPicPr>
            <p:cNvPr id="34" name="図 33">
              <a:extLst>
                <a:ext uri="{FF2B5EF4-FFF2-40B4-BE49-F238E27FC236}">
                  <a16:creationId xmlns:a16="http://schemas.microsoft.com/office/drawing/2014/main" id="{5449AB8C-6688-4A83-B21A-7F1A91D792AB}"/>
                </a:ext>
              </a:extLst>
            </p:cNvPr>
            <p:cNvPicPr>
              <a:picLocks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-3812349" y="6126224"/>
              <a:ext cx="2419200" cy="2250994"/>
            </a:xfrm>
            <a:prstGeom prst="rect">
              <a:avLst/>
            </a:prstGeom>
          </p:spPr>
        </p:pic>
      </p:grp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F9EDA82D-E92B-4384-A7D2-941503A2C1D9}"/>
              </a:ext>
            </a:extLst>
          </p:cNvPr>
          <p:cNvSpPr txBox="1"/>
          <p:nvPr/>
        </p:nvSpPr>
        <p:spPr>
          <a:xfrm>
            <a:off x="133278" y="5998360"/>
            <a:ext cx="2584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/>
              <a:t>g</a:t>
            </a:r>
            <a:endParaRPr kumimoji="1" lang="ja-JP" altLang="en-US" sz="1200" b="1" dirty="0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7CEDA4F6-CB98-4219-8479-29AAB26D93DE}"/>
              </a:ext>
            </a:extLst>
          </p:cNvPr>
          <p:cNvSpPr txBox="1"/>
          <p:nvPr/>
        </p:nvSpPr>
        <p:spPr>
          <a:xfrm>
            <a:off x="2335228" y="5998360"/>
            <a:ext cx="2680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/>
              <a:t>h</a:t>
            </a:r>
            <a:endParaRPr kumimoji="1" lang="ja-JP" altLang="en-US" sz="1200" b="1" dirty="0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2C987A5D-D8D4-433F-A7BD-535600CF06C5}"/>
              </a:ext>
            </a:extLst>
          </p:cNvPr>
          <p:cNvSpPr txBox="1"/>
          <p:nvPr/>
        </p:nvSpPr>
        <p:spPr>
          <a:xfrm>
            <a:off x="133278" y="1168502"/>
            <a:ext cx="2600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/>
              <a:t>a</a:t>
            </a:r>
            <a:endParaRPr kumimoji="1" lang="ja-JP" altLang="en-US" sz="1200" b="1" dirty="0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CAE21ACF-682E-4EEE-A190-4BFF62F5CEAF}"/>
              </a:ext>
            </a:extLst>
          </p:cNvPr>
          <p:cNvSpPr txBox="1"/>
          <p:nvPr/>
        </p:nvSpPr>
        <p:spPr>
          <a:xfrm>
            <a:off x="2306946" y="1168502"/>
            <a:ext cx="2712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/>
              <a:t>b</a:t>
            </a:r>
            <a:endParaRPr kumimoji="1" lang="ja-JP" altLang="en-US" sz="1200" b="1" dirty="0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525355A1-5B0B-41F8-AC19-A3BAA81DBF59}"/>
              </a:ext>
            </a:extLst>
          </p:cNvPr>
          <p:cNvSpPr txBox="1"/>
          <p:nvPr/>
        </p:nvSpPr>
        <p:spPr>
          <a:xfrm>
            <a:off x="4469153" y="1168502"/>
            <a:ext cx="2487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/>
              <a:t>c</a:t>
            </a:r>
            <a:endParaRPr kumimoji="1" lang="ja-JP" altLang="en-US" sz="1200" b="1" dirty="0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C0513B0F-7710-4E18-8750-78339A8AB1D4}"/>
              </a:ext>
            </a:extLst>
          </p:cNvPr>
          <p:cNvSpPr txBox="1"/>
          <p:nvPr/>
        </p:nvSpPr>
        <p:spPr>
          <a:xfrm>
            <a:off x="133278" y="3583431"/>
            <a:ext cx="2680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/>
              <a:t>d</a:t>
            </a:r>
            <a:endParaRPr kumimoji="1" lang="ja-JP" altLang="en-US" sz="1200" b="1" dirty="0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CB27706C-D183-4100-8B20-A6458F814C9C}"/>
              </a:ext>
            </a:extLst>
          </p:cNvPr>
          <p:cNvSpPr txBox="1"/>
          <p:nvPr/>
        </p:nvSpPr>
        <p:spPr>
          <a:xfrm>
            <a:off x="2316255" y="3583431"/>
            <a:ext cx="2600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/>
              <a:t>e</a:t>
            </a:r>
            <a:endParaRPr kumimoji="1" lang="ja-JP" altLang="en-US" sz="1200" b="1" dirty="0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4247EEAF-E588-4F76-82F3-CFD343E2A42C}"/>
              </a:ext>
            </a:extLst>
          </p:cNvPr>
          <p:cNvSpPr txBox="1"/>
          <p:nvPr/>
        </p:nvSpPr>
        <p:spPr>
          <a:xfrm>
            <a:off x="4482043" y="3583431"/>
            <a:ext cx="2327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/>
              <a:t>f</a:t>
            </a:r>
            <a:endParaRPr kumimoji="1" lang="ja-JP" altLang="en-US" sz="1200" b="1" dirty="0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6C014943-C72B-4676-8923-29007DD5A9A9}"/>
              </a:ext>
            </a:extLst>
          </p:cNvPr>
          <p:cNvSpPr txBox="1"/>
          <p:nvPr/>
        </p:nvSpPr>
        <p:spPr>
          <a:xfrm>
            <a:off x="266328" y="787368"/>
            <a:ext cx="1722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Removing</a:t>
            </a:r>
            <a:endParaRPr kumimoji="1" lang="ja-JP" altLang="en-US" dirty="0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E0D80B68-1A28-4C05-A0C1-DBBF5EAD5A77}"/>
              </a:ext>
            </a:extLst>
          </p:cNvPr>
          <p:cNvSpPr txBox="1"/>
          <p:nvPr/>
        </p:nvSpPr>
        <p:spPr>
          <a:xfrm>
            <a:off x="62970" y="107242"/>
            <a:ext cx="2197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800" b="1" dirty="0"/>
              <a:t>Supplementary Fig. 7</a:t>
            </a:r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30800803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2321</TotalTime>
  <Words>13</Words>
  <Application>Microsoft Office PowerPoint</Application>
  <PresentationFormat>A4 210 x 297 mm</PresentationFormat>
  <Paragraphs>10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鳴海 良平</dc:creator>
  <cp:lastModifiedBy>笠原　桂子</cp:lastModifiedBy>
  <cp:revision>136</cp:revision>
  <dcterms:created xsi:type="dcterms:W3CDTF">2020-12-17T08:55:34Z</dcterms:created>
  <dcterms:modified xsi:type="dcterms:W3CDTF">2022-04-25T03:21:17Z</dcterms:modified>
</cp:coreProperties>
</file>