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1080135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0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046" autoAdjust="0"/>
    <p:restoredTop sz="94660"/>
  </p:normalViewPr>
  <p:slideViewPr>
    <p:cSldViewPr>
      <p:cViewPr varScale="1">
        <p:scale>
          <a:sx n="50" d="100"/>
          <a:sy n="50" d="100"/>
        </p:scale>
        <p:origin x="2736" y="34"/>
      </p:cViewPr>
      <p:guideLst>
        <p:guide orient="horz" pos="3402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F3DF7D-35A5-4E24-9AFC-89C10BF77A18}" type="datetimeFigureOut">
              <a:rPr kumimoji="1" lang="ja-JP" altLang="en-US" smtClean="0"/>
              <a:t>2022/10/16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978025" y="685800"/>
            <a:ext cx="29019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B1E1B0-A4E1-402C-8366-0CAB2C6EC7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64390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3355420"/>
            <a:ext cx="7772400" cy="2315289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6120765"/>
            <a:ext cx="6400800" cy="276034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F47C4-5FE9-4337-87CA-5398C32E9BB9}" type="datetimeFigureOut">
              <a:rPr kumimoji="1" lang="ja-JP" altLang="en-US" smtClean="0"/>
              <a:t>2022/10/16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50D1F-A284-49F9-BFE8-03AE29E53F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10600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F47C4-5FE9-4337-87CA-5398C32E9BB9}" type="datetimeFigureOut">
              <a:rPr kumimoji="1" lang="ja-JP" altLang="en-US" smtClean="0"/>
              <a:t>2022/10/16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50D1F-A284-49F9-BFE8-03AE29E53F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07917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680086"/>
            <a:ext cx="2057400" cy="14516814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680086"/>
            <a:ext cx="6019800" cy="14516814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F47C4-5FE9-4337-87CA-5398C32E9BB9}" type="datetimeFigureOut">
              <a:rPr kumimoji="1" lang="ja-JP" altLang="en-US" smtClean="0"/>
              <a:t>2022/10/16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50D1F-A284-49F9-BFE8-03AE29E53F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81527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F47C4-5FE9-4337-87CA-5398C32E9BB9}" type="datetimeFigureOut">
              <a:rPr kumimoji="1" lang="ja-JP" altLang="en-US" smtClean="0"/>
              <a:t>2022/10/16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50D1F-A284-49F9-BFE8-03AE29E53F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286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6940868"/>
            <a:ext cx="7772400" cy="2145268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4578074"/>
            <a:ext cx="7772400" cy="236279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F47C4-5FE9-4337-87CA-5398C32E9BB9}" type="datetimeFigureOut">
              <a:rPr kumimoji="1" lang="ja-JP" altLang="en-US" smtClean="0"/>
              <a:t>2022/10/16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50D1F-A284-49F9-BFE8-03AE29E53F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45349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3970497"/>
            <a:ext cx="4038600" cy="112264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3970497"/>
            <a:ext cx="4038600" cy="112264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F47C4-5FE9-4337-87CA-5398C32E9BB9}" type="datetimeFigureOut">
              <a:rPr kumimoji="1" lang="ja-JP" altLang="en-US" smtClean="0"/>
              <a:t>2022/10/16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50D1F-A284-49F9-BFE8-03AE29E53F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12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432555"/>
            <a:ext cx="8229600" cy="1800225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2417803"/>
            <a:ext cx="4040188" cy="10076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3425428"/>
            <a:ext cx="4040188" cy="622327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6" y="2417803"/>
            <a:ext cx="4041775" cy="10076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6" y="3425428"/>
            <a:ext cx="4041775" cy="622327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F47C4-5FE9-4337-87CA-5398C32E9BB9}" type="datetimeFigureOut">
              <a:rPr kumimoji="1" lang="ja-JP" altLang="en-US" smtClean="0"/>
              <a:t>2022/10/16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50D1F-A284-49F9-BFE8-03AE29E53F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66181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F47C4-5FE9-4337-87CA-5398C32E9BB9}" type="datetimeFigureOut">
              <a:rPr kumimoji="1" lang="ja-JP" altLang="en-US" smtClean="0"/>
              <a:t>2022/10/16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50D1F-A284-49F9-BFE8-03AE29E53F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00068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F47C4-5FE9-4337-87CA-5398C32E9BB9}" type="datetimeFigureOut">
              <a:rPr kumimoji="1" lang="ja-JP" altLang="en-US" smtClean="0"/>
              <a:t>2022/10/16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50D1F-A284-49F9-BFE8-03AE29E53F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7452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1" y="430054"/>
            <a:ext cx="3008313" cy="183022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430055"/>
            <a:ext cx="5111750" cy="921865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1" y="2260283"/>
            <a:ext cx="3008313" cy="73884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F47C4-5FE9-4337-87CA-5398C32E9BB9}" type="datetimeFigureOut">
              <a:rPr kumimoji="1" lang="ja-JP" altLang="en-US" smtClean="0"/>
              <a:t>2022/10/16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50D1F-A284-49F9-BFE8-03AE29E53F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86066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7560945"/>
            <a:ext cx="5486400" cy="89261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965121"/>
            <a:ext cx="5486400" cy="648081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8453557"/>
            <a:ext cx="5486400" cy="126765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F47C4-5FE9-4337-87CA-5398C32E9BB9}" type="datetimeFigureOut">
              <a:rPr kumimoji="1" lang="ja-JP" altLang="en-US" smtClean="0"/>
              <a:t>2022/10/16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50D1F-A284-49F9-BFE8-03AE29E53F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3458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432555"/>
            <a:ext cx="8229600" cy="18002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2520316"/>
            <a:ext cx="8229600" cy="71283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10011252"/>
            <a:ext cx="2133600" cy="57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DF47C4-5FE9-4337-87CA-5398C32E9BB9}" type="datetimeFigureOut">
              <a:rPr kumimoji="1" lang="ja-JP" altLang="en-US" smtClean="0"/>
              <a:t>2022/10/16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10011252"/>
            <a:ext cx="2895600" cy="57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10011252"/>
            <a:ext cx="2133600" cy="57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C50D1F-A284-49F9-BFE8-03AE29E53F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78908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BAD44167-3895-BE9F-4C90-EE09955138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387" y="603646"/>
            <a:ext cx="8551225" cy="9594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30323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5268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​​テーマ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WindowsUser</dc:creator>
  <cp:lastModifiedBy>Miyake Makito</cp:lastModifiedBy>
  <cp:revision>78</cp:revision>
  <dcterms:created xsi:type="dcterms:W3CDTF">2022-07-14T15:14:45Z</dcterms:created>
  <dcterms:modified xsi:type="dcterms:W3CDTF">2022-10-16T13:50:05Z</dcterms:modified>
</cp:coreProperties>
</file>