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1F5ED-4989-4540-93DA-0F7EE8AEF3A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95AD-51B5-4B88-B07F-E05A244909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02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1F5ED-4989-4540-93DA-0F7EE8AEF3A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95AD-51B5-4B88-B07F-E05A244909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67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1F5ED-4989-4540-93DA-0F7EE8AEF3A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95AD-51B5-4B88-B07F-E05A244909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252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1F5ED-4989-4540-93DA-0F7EE8AEF3A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95AD-51B5-4B88-B07F-E05A244909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772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1F5ED-4989-4540-93DA-0F7EE8AEF3A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95AD-51B5-4B88-B07F-E05A244909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400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1F5ED-4989-4540-93DA-0F7EE8AEF3A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95AD-51B5-4B88-B07F-E05A244909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748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1F5ED-4989-4540-93DA-0F7EE8AEF3A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95AD-51B5-4B88-B07F-E05A244909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402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1F5ED-4989-4540-93DA-0F7EE8AEF3A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95AD-51B5-4B88-B07F-E05A244909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0948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1F5ED-4989-4540-93DA-0F7EE8AEF3A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95AD-51B5-4B88-B07F-E05A244909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59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1F5ED-4989-4540-93DA-0F7EE8AEF3A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95AD-51B5-4B88-B07F-E05A244909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453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1F5ED-4989-4540-93DA-0F7EE8AEF3A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95AD-51B5-4B88-B07F-E05A244909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324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1F5ED-4989-4540-93DA-0F7EE8AEF3A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B95AD-51B5-4B88-B07F-E05A244909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907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602"/>
          <a:stretch/>
        </p:blipFill>
        <p:spPr>
          <a:xfrm>
            <a:off x="529956" y="393376"/>
            <a:ext cx="5208244" cy="271700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93192" y="182880"/>
            <a:ext cx="6227064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a.                                                                                      b.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393192" y="3419856"/>
            <a:ext cx="6227064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c.                                                                                      d.</a:t>
            </a:r>
            <a:endParaRPr lang="zh-CN" altLang="en-US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85" b="21197"/>
          <a:stretch/>
        </p:blipFill>
        <p:spPr>
          <a:xfrm>
            <a:off x="529956" y="3817811"/>
            <a:ext cx="5413277" cy="2404489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6848856" y="3118104"/>
            <a:ext cx="3703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EV-A71       CV-A16        other EV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1417320" y="6222300"/>
            <a:ext cx="3597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EV-A71       CV-A16     other EV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2" t="8215" b="21467"/>
          <a:stretch/>
        </p:blipFill>
        <p:spPr>
          <a:xfrm>
            <a:off x="6018713" y="587306"/>
            <a:ext cx="5363605" cy="252307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417320" y="3110377"/>
            <a:ext cx="3611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EV-A71       CV-A16        other EV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0" t="15911" r="7300" b="4405"/>
          <a:stretch/>
        </p:blipFill>
        <p:spPr>
          <a:xfrm>
            <a:off x="6409944" y="3602736"/>
            <a:ext cx="4818888" cy="303370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48044" y="-1786"/>
            <a:ext cx="24550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kern="100" dirty="0"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</a:rPr>
              <a:t>Supplementary Figure 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4865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23</Words>
  <Application>Microsoft Office PowerPoint</Application>
  <PresentationFormat>宽屏</PresentationFormat>
  <Paragraphs>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宋体</vt:lpstr>
      <vt:lpstr>Arial</vt:lpstr>
      <vt:lpstr>Calibri</vt:lpstr>
      <vt:lpstr>Office 主题​​</vt:lpstr>
      <vt:lpstr>PowerPoint 演示文稿</vt:lpstr>
    </vt:vector>
  </TitlesOfParts>
  <Company>土豆GHOST技术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webuser</dc:creator>
  <cp:lastModifiedBy>webuser</cp:lastModifiedBy>
  <cp:revision>10</cp:revision>
  <dcterms:created xsi:type="dcterms:W3CDTF">2022-12-17T10:12:07Z</dcterms:created>
  <dcterms:modified xsi:type="dcterms:W3CDTF">2023-03-07T15:47:01Z</dcterms:modified>
</cp:coreProperties>
</file>