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70" r:id="rId6"/>
    <p:sldId id="275" r:id="rId7"/>
    <p:sldId id="276" r:id="rId8"/>
    <p:sldId id="277" r:id="rId9"/>
    <p:sldId id="273" r:id="rId10"/>
    <p:sldId id="280" r:id="rId11"/>
    <p:sldId id="274" r:id="rId12"/>
    <p:sldId id="279" r:id="rId13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C7E9C0"/>
    <a:srgbClr val="C6DBEF"/>
    <a:srgbClr val="FFB7B7"/>
    <a:srgbClr val="FFFF00"/>
    <a:srgbClr val="000000"/>
    <a:srgbClr val="0202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751" autoAdjust="0"/>
  </p:normalViewPr>
  <p:slideViewPr>
    <p:cSldViewPr snapToGrid="0">
      <p:cViewPr>
        <p:scale>
          <a:sx n="100" d="100"/>
          <a:sy n="100" d="100"/>
        </p:scale>
        <p:origin x="1987" y="-11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E:\Backup\Research%20Projects\00%20ADAD%20project\GO%20analysi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u\Desktop\Dropbox\00%20Adad2%20revision\Revision%20files\pipipes_170313%20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75748549228066608"/>
          <c:y val="7.7427821522309717E-2"/>
          <c:w val="0.20417484142648121"/>
          <c:h val="0.8709913950345834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787-40F6-B1F3-5DBDF72BF806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787-40F6-B1F3-5DBDF72BF806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787-40F6-B1F3-5DBDF72BF806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787-40F6-B1F3-5DBDF72BF806}"/>
              </c:ext>
            </c:extLst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787-40F6-B1F3-5DBDF72BF806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787-40F6-B1F3-5DBDF72BF806}"/>
              </c:ext>
            </c:extLst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787-40F6-B1F3-5DBDF72BF806}"/>
              </c:ext>
            </c:extLst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787-40F6-B1F3-5DBDF72BF806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5787-40F6-B1F3-5DBDF72BF806}"/>
              </c:ext>
            </c:extLst>
          </c:dPt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5787-40F6-B1F3-5DBDF72BF806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5787-40F6-B1F3-5DBDF72BF806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787-40F6-B1F3-5DBDF72BF806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787-40F6-B1F3-5DBDF72BF806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787-40F6-B1F3-5DBDF72BF806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787-40F6-B1F3-5DBDF72BF806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5787-40F6-B1F3-5DBDF72BF806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5787-40F6-B1F3-5DBDF72BF806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5787-40F6-B1F3-5DBDF72BF806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5787-40F6-B1F3-5DBDF72BF806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5787-40F6-B1F3-5DBDF72BF806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5787-40F6-B1F3-5DBDF72BF806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5787-40F6-B1F3-5DBDF72BF806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5787-40F6-B1F3-5DBDF72BF806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5787-40F6-B1F3-5DBDF72BF806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5787-40F6-B1F3-5DBDF72BF806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5787-40F6-B1F3-5DBDF72BF806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5787-40F6-B1F3-5DBDF72BF806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5787-40F6-B1F3-5DBDF72BF806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5787-40F6-B1F3-5DBDF72BF806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5787-40F6-B1F3-5DBDF72BF806}"/>
              </c:ext>
            </c:extLst>
          </c:dPt>
          <c:cat>
            <c:strRef>
              <c:f>'Data p-value'!$B$2:$B$31</c:f>
              <c:strCache>
                <c:ptCount val="30"/>
                <c:pt idx="0">
                  <c:v>Regulation of transcription, DNA-templated (GO:0006355)</c:v>
                </c:pt>
                <c:pt idx="1">
                  <c:v>Transcription, DNA-templated (GO:0006351)</c:v>
                </c:pt>
                <c:pt idx="2">
                  <c:v>Cellular response to DNA damage stimulus (GO:0006974)</c:v>
                </c:pt>
                <c:pt idx="3">
                  <c:v>Apoptotic process (GO:0006915)</c:v>
                </c:pt>
                <c:pt idx="4">
                  <c:v>DNA repair (GO:0006281)</c:v>
                </c:pt>
                <c:pt idx="5">
                  <c:v>Translation (GO:0006412)</c:v>
                </c:pt>
                <c:pt idx="6">
                  <c:v>Covalent chromatin modification (GO:0016569)</c:v>
                </c:pt>
                <c:pt idx="7">
                  <c:v>RNA splicing (GO:0008380)</c:v>
                </c:pt>
                <c:pt idx="8">
                  <c:v>Negative regulation of transcription, DNA-templated (GO:0045892)</c:v>
                </c:pt>
                <c:pt idx="9">
                  <c:v>mRNA processing (GO:0006397)</c:v>
                </c:pt>
                <c:pt idx="10">
                  <c:v>Nucleus (GO:0005634)</c:v>
                </c:pt>
                <c:pt idx="11">
                  <c:v>Cytoplasm (GO:0005737)</c:v>
                </c:pt>
                <c:pt idx="12">
                  <c:v>Nucleoplasm (GO:0005654)</c:v>
                </c:pt>
                <c:pt idx="13">
                  <c:v>Nucleolus (GO:0005730)</c:v>
                </c:pt>
                <c:pt idx="14">
                  <c:v>Golgi apparatus (GO:0005794)</c:v>
                </c:pt>
                <c:pt idx="15">
                  <c:v>Intracellular (GO:0005622)</c:v>
                </c:pt>
                <c:pt idx="16">
                  <c:v>Cytosol (GO:0005829)</c:v>
                </c:pt>
                <c:pt idx="17">
                  <c:v>Centrosome (GO:0005813)</c:v>
                </c:pt>
                <c:pt idx="18">
                  <c:v>Golgi membrane (GO:0000139)</c:v>
                </c:pt>
                <c:pt idx="19">
                  <c:v>Cytoskeleton (GO:0005856)</c:v>
                </c:pt>
                <c:pt idx="20">
                  <c:v>RNA binding (GO:0003723)</c:v>
                </c:pt>
                <c:pt idx="21">
                  <c:v>Nucleic acid binding (GO:0003676)</c:v>
                </c:pt>
                <c:pt idx="22">
                  <c:v>DNA binding (GO:0003677)</c:v>
                </c:pt>
                <c:pt idx="23">
                  <c:v>Metal ion binding (GO:0046872)</c:v>
                </c:pt>
                <c:pt idx="24">
                  <c:v>Transferase activity (GO:0016740)</c:v>
                </c:pt>
                <c:pt idx="25">
                  <c:v>Protein binding (GO:0005515)</c:v>
                </c:pt>
                <c:pt idx="26">
                  <c:v>Poly(A) RNA binding (GO:0044822)</c:v>
                </c:pt>
                <c:pt idx="27">
                  <c:v>Zinc ion binding (GO:0008270)</c:v>
                </c:pt>
                <c:pt idx="28">
                  <c:v>Protein homodimerization activity (GO:0042803)</c:v>
                </c:pt>
                <c:pt idx="29">
                  <c:v>Ligase activity (GO:0016874)</c:v>
                </c:pt>
              </c:strCache>
            </c:strRef>
          </c:cat>
          <c:val>
            <c:numRef>
              <c:f>'Data p-value'!$C$2:$C$31</c:f>
              <c:numCache>
                <c:formatCode>General</c:formatCode>
                <c:ptCount val="30"/>
                <c:pt idx="0">
                  <c:v>5.0055186598967234</c:v>
                </c:pt>
                <c:pt idx="1">
                  <c:v>3.6875563226178878</c:v>
                </c:pt>
                <c:pt idx="2">
                  <c:v>2.9465699167684365</c:v>
                </c:pt>
                <c:pt idx="3">
                  <c:v>2.6081730851150793</c:v>
                </c:pt>
                <c:pt idx="4">
                  <c:v>2.4275760562685393</c:v>
                </c:pt>
                <c:pt idx="5">
                  <c:v>2.0339396677060857</c:v>
                </c:pt>
                <c:pt idx="6">
                  <c:v>1.9307570796832174</c:v>
                </c:pt>
                <c:pt idx="7">
                  <c:v>1.5783041766135575</c:v>
                </c:pt>
                <c:pt idx="8">
                  <c:v>1.3790432704964199</c:v>
                </c:pt>
                <c:pt idx="9">
                  <c:v>1.0001513354082265</c:v>
                </c:pt>
                <c:pt idx="10">
                  <c:v>7.9396804727271668</c:v>
                </c:pt>
                <c:pt idx="11">
                  <c:v>7.2444803406511529</c:v>
                </c:pt>
                <c:pt idx="12">
                  <c:v>3.92101269366484</c:v>
                </c:pt>
                <c:pt idx="13">
                  <c:v>3.2260551087831337</c:v>
                </c:pt>
                <c:pt idx="14">
                  <c:v>2.4627586325984288</c:v>
                </c:pt>
                <c:pt idx="15">
                  <c:v>2.1979834808194325</c:v>
                </c:pt>
                <c:pt idx="16">
                  <c:v>1.6158843149479816</c:v>
                </c:pt>
                <c:pt idx="17">
                  <c:v>1.4244757702373709</c:v>
                </c:pt>
                <c:pt idx="18">
                  <c:v>1.1220181092345158</c:v>
                </c:pt>
                <c:pt idx="19">
                  <c:v>1.050372957727296</c:v>
                </c:pt>
                <c:pt idx="20">
                  <c:v>4.0039526390544777</c:v>
                </c:pt>
                <c:pt idx="21">
                  <c:v>2.725785101787475</c:v>
                </c:pt>
                <c:pt idx="22">
                  <c:v>2.2883734410052576</c:v>
                </c:pt>
                <c:pt idx="23">
                  <c:v>2.2723801119399916</c:v>
                </c:pt>
                <c:pt idx="24">
                  <c:v>1.9234695024141466</c:v>
                </c:pt>
                <c:pt idx="25">
                  <c:v>1.6911454656608575</c:v>
                </c:pt>
                <c:pt idx="26">
                  <c:v>1.5683871508161837</c:v>
                </c:pt>
                <c:pt idx="27">
                  <c:v>1.2983139879398378</c:v>
                </c:pt>
                <c:pt idx="28">
                  <c:v>1.2582732798036638</c:v>
                </c:pt>
                <c:pt idx="29">
                  <c:v>1.1179769601576071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5787-40F6-B1F3-5DBDF72BF8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46489344"/>
        <c:axId val="1776199888"/>
      </c:barChart>
      <c:catAx>
        <c:axId val="16464893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76199888"/>
        <c:crosses val="autoZero"/>
        <c:auto val="1"/>
        <c:lblAlgn val="ctr"/>
        <c:lblOffset val="100"/>
        <c:tickMarkSkip val="10"/>
        <c:noMultiLvlLbl val="0"/>
      </c:catAx>
      <c:valAx>
        <c:axId val="1776199888"/>
        <c:scaling>
          <c:orientation val="minMax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–Log</a:t>
                </a:r>
                <a:r>
                  <a:rPr lang="en-US" baseline="-25000" dirty="0"/>
                  <a:t>10</a:t>
                </a:r>
                <a:r>
                  <a:rPr lang="en-US" dirty="0"/>
                  <a:t>(</a:t>
                </a:r>
                <a:r>
                  <a:rPr lang="en-US" i="1" dirty="0"/>
                  <a:t>P</a:t>
                </a:r>
                <a:r>
                  <a:rPr lang="en-US" dirty="0"/>
                  <a:t> 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46489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34951881014874"/>
          <c:y val="5.0925925925925923E-2"/>
          <c:w val="0.86565748031496059"/>
          <c:h val="0.740393876984474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'LINE pingpong'!$G$8</c:f>
              <c:strCache>
                <c:ptCount val="1"/>
                <c:pt idx="0">
                  <c:v>+/+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'LINE pingpong'!$F$9:$F$38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'LINE pingpong'!$G$9:$G$38</c:f>
              <c:numCache>
                <c:formatCode>General</c:formatCode>
                <c:ptCount val="30"/>
                <c:pt idx="0">
                  <c:v>24098.799999999999</c:v>
                </c:pt>
                <c:pt idx="1">
                  <c:v>101523.45</c:v>
                </c:pt>
                <c:pt idx="2">
                  <c:v>56808.6</c:v>
                </c:pt>
                <c:pt idx="3">
                  <c:v>98271.9</c:v>
                </c:pt>
                <c:pt idx="4">
                  <c:v>80475.100000000006</c:v>
                </c:pt>
                <c:pt idx="5">
                  <c:v>39204.550000000003</c:v>
                </c:pt>
                <c:pt idx="6">
                  <c:v>65677.75</c:v>
                </c:pt>
                <c:pt idx="7">
                  <c:v>76258.899999999994</c:v>
                </c:pt>
                <c:pt idx="8">
                  <c:v>55527.049999999996</c:v>
                </c:pt>
                <c:pt idx="9">
                  <c:v>752073.5</c:v>
                </c:pt>
                <c:pt idx="10">
                  <c:v>105457.25</c:v>
                </c:pt>
                <c:pt idx="11">
                  <c:v>79055.899999999994</c:v>
                </c:pt>
                <c:pt idx="12">
                  <c:v>143306.4</c:v>
                </c:pt>
                <c:pt idx="13">
                  <c:v>55898.15</c:v>
                </c:pt>
                <c:pt idx="14">
                  <c:v>38679.5</c:v>
                </c:pt>
                <c:pt idx="15">
                  <c:v>69055.850000000006</c:v>
                </c:pt>
                <c:pt idx="16">
                  <c:v>81671.950000000012</c:v>
                </c:pt>
                <c:pt idx="17">
                  <c:v>62962.400000000001</c:v>
                </c:pt>
                <c:pt idx="18">
                  <c:v>111482.25</c:v>
                </c:pt>
                <c:pt idx="19">
                  <c:v>97698.9</c:v>
                </c:pt>
                <c:pt idx="20">
                  <c:v>162227.6</c:v>
                </c:pt>
                <c:pt idx="21">
                  <c:v>93184.75</c:v>
                </c:pt>
                <c:pt idx="22">
                  <c:v>41273</c:v>
                </c:pt>
                <c:pt idx="23">
                  <c:v>61929.599999999999</c:v>
                </c:pt>
                <c:pt idx="24">
                  <c:v>50794.45</c:v>
                </c:pt>
                <c:pt idx="25">
                  <c:v>62029.15</c:v>
                </c:pt>
                <c:pt idx="26">
                  <c:v>39129.449999999997</c:v>
                </c:pt>
                <c:pt idx="27">
                  <c:v>42616.5</c:v>
                </c:pt>
                <c:pt idx="28">
                  <c:v>109141.9</c:v>
                </c:pt>
                <c:pt idx="29">
                  <c:v>54533.350000000006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23-4156-A398-9E1F42AB1D86}"/>
            </c:ext>
          </c:extLst>
        </c:ser>
        <c:ser>
          <c:idx val="1"/>
          <c:order val="1"/>
          <c:tx>
            <c:strRef>
              <c:f>'LINE pingpong'!$H$8</c:f>
              <c:strCache>
                <c:ptCount val="1"/>
                <c:pt idx="0">
                  <c:v>Δ/Δ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'LINE pingpong'!$F$9:$F$38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'LINE pingpong'!$H$9:$H$38</c:f>
              <c:numCache>
                <c:formatCode>General</c:formatCode>
                <c:ptCount val="30"/>
                <c:pt idx="0">
                  <c:v>118394</c:v>
                </c:pt>
                <c:pt idx="1">
                  <c:v>287258.5</c:v>
                </c:pt>
                <c:pt idx="2">
                  <c:v>267053.5</c:v>
                </c:pt>
                <c:pt idx="3">
                  <c:v>225291.5</c:v>
                </c:pt>
                <c:pt idx="4">
                  <c:v>478760</c:v>
                </c:pt>
                <c:pt idx="5">
                  <c:v>337153.5</c:v>
                </c:pt>
                <c:pt idx="6">
                  <c:v>252106.5</c:v>
                </c:pt>
                <c:pt idx="7">
                  <c:v>514319.5</c:v>
                </c:pt>
                <c:pt idx="8">
                  <c:v>543565</c:v>
                </c:pt>
                <c:pt idx="9">
                  <c:v>6723320</c:v>
                </c:pt>
                <c:pt idx="10">
                  <c:v>773649.5</c:v>
                </c:pt>
                <c:pt idx="11">
                  <c:v>521982.5</c:v>
                </c:pt>
                <c:pt idx="12">
                  <c:v>271156.5</c:v>
                </c:pt>
                <c:pt idx="13">
                  <c:v>721647</c:v>
                </c:pt>
                <c:pt idx="14">
                  <c:v>265687</c:v>
                </c:pt>
                <c:pt idx="15">
                  <c:v>360593.5</c:v>
                </c:pt>
                <c:pt idx="16">
                  <c:v>331229.5</c:v>
                </c:pt>
                <c:pt idx="17">
                  <c:v>339271.5</c:v>
                </c:pt>
                <c:pt idx="18">
                  <c:v>167860</c:v>
                </c:pt>
                <c:pt idx="19">
                  <c:v>236951</c:v>
                </c:pt>
                <c:pt idx="20">
                  <c:v>282261</c:v>
                </c:pt>
                <c:pt idx="21">
                  <c:v>147490.5</c:v>
                </c:pt>
                <c:pt idx="22">
                  <c:v>97605.75</c:v>
                </c:pt>
                <c:pt idx="23">
                  <c:v>174847.5</c:v>
                </c:pt>
                <c:pt idx="24">
                  <c:v>98194.15</c:v>
                </c:pt>
                <c:pt idx="25">
                  <c:v>174077.5</c:v>
                </c:pt>
                <c:pt idx="26">
                  <c:v>154344</c:v>
                </c:pt>
                <c:pt idx="27">
                  <c:v>138514</c:v>
                </c:pt>
                <c:pt idx="28">
                  <c:v>213353</c:v>
                </c:pt>
                <c:pt idx="29">
                  <c:v>142799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23-4156-A398-9E1F42AB1D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17952"/>
        <c:axId val="13218368"/>
      </c:barChart>
      <c:catAx>
        <c:axId val="13217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>
                    <a:solidFill>
                      <a:sysClr val="windowText" lastClr="000000"/>
                    </a:solidFill>
                  </a:rPr>
                  <a:t>5’-5’</a:t>
                </a:r>
                <a:r>
                  <a:rPr lang="en-GB" baseline="0" dirty="0">
                    <a:solidFill>
                      <a:sysClr val="windowText" lastClr="000000"/>
                    </a:solidFill>
                  </a:rPr>
                  <a:t> overlap between </a:t>
                </a:r>
                <a:r>
                  <a:rPr lang="en-GB" baseline="0" dirty="0" err="1">
                    <a:solidFill>
                      <a:sysClr val="windowText" lastClr="000000"/>
                    </a:solidFill>
                  </a:rPr>
                  <a:t>piRNA</a:t>
                </a:r>
                <a:r>
                  <a:rPr lang="en-GB" baseline="0" dirty="0">
                    <a:solidFill>
                      <a:sysClr val="windowText" lastClr="000000"/>
                    </a:solidFill>
                  </a:rPr>
                  <a:t> pairs (</a:t>
                </a:r>
                <a:r>
                  <a:rPr lang="en-GB" baseline="0" dirty="0" err="1">
                    <a:solidFill>
                      <a:sysClr val="windowText" lastClr="000000"/>
                    </a:solidFill>
                  </a:rPr>
                  <a:t>nt</a:t>
                </a:r>
                <a:r>
                  <a:rPr lang="en-GB" baseline="0" dirty="0">
                    <a:solidFill>
                      <a:sysClr val="windowText" lastClr="000000"/>
                    </a:solidFill>
                  </a:rPr>
                  <a:t>)</a:t>
                </a:r>
                <a:endParaRPr lang="en-GB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218368"/>
        <c:crosses val="autoZero"/>
        <c:auto val="1"/>
        <c:lblAlgn val="ctr"/>
        <c:lblOffset val="100"/>
        <c:tickLblSkip val="9"/>
        <c:tickMarkSkip val="1"/>
        <c:noMultiLvlLbl val="0"/>
      </c:catAx>
      <c:valAx>
        <c:axId val="132183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>
                    <a:solidFill>
                      <a:sysClr val="windowText" lastClr="000000"/>
                    </a:solidFill>
                  </a:rPr>
                  <a:t>Number of pairs (× 10</a:t>
                </a:r>
                <a:r>
                  <a:rPr lang="en-GB" baseline="30000" dirty="0">
                    <a:solidFill>
                      <a:sysClr val="windowText" lastClr="000000"/>
                    </a:solidFill>
                  </a:rPr>
                  <a:t>6</a:t>
                </a:r>
                <a:r>
                  <a:rPr lang="en-GB" dirty="0">
                    <a:solidFill>
                      <a:sysClr val="windowText" lastClr="000000"/>
                    </a:solidFill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217952"/>
        <c:crosses val="autoZero"/>
        <c:crossBetween val="between"/>
        <c:majorUnit val="20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111800409917985"/>
          <c:y val="4.6857035007000633E-3"/>
          <c:w val="0.13132863077284701"/>
          <c:h val="0.196541909799769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01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10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06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32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003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50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97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20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02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2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08278-72E8-4C97-8550-A04E8BDD55BF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82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g"/><Relationship Id="rId3" Type="http://schemas.openxmlformats.org/officeDocument/2006/relationships/image" Target="../media/image2.svg"/><Relationship Id="rId7" Type="http://schemas.openxmlformats.org/officeDocument/2006/relationships/image" Target="../media/image5.emf"/><Relationship Id="rId12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9.jpg"/><Relationship Id="rId5" Type="http://schemas.openxmlformats.org/officeDocument/2006/relationships/image" Target="../media/image4.sv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image" Target="../media/image12.emf"/><Relationship Id="rId7" Type="http://schemas.openxmlformats.org/officeDocument/2006/relationships/image" Target="../media/image15.tif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tif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3" Type="http://schemas.microsoft.com/office/2007/relationships/hdphoto" Target="../media/hdphoto6.wdp"/><Relationship Id="rId18" Type="http://schemas.openxmlformats.org/officeDocument/2006/relationships/image" Target="../media/image27.png"/><Relationship Id="rId26" Type="http://schemas.openxmlformats.org/officeDocument/2006/relationships/image" Target="../media/image31.png"/><Relationship Id="rId39" Type="http://schemas.microsoft.com/office/2007/relationships/hdphoto" Target="../media/hdphoto19.wdp"/><Relationship Id="rId21" Type="http://schemas.microsoft.com/office/2007/relationships/hdphoto" Target="../media/hdphoto10.wdp"/><Relationship Id="rId34" Type="http://schemas.openxmlformats.org/officeDocument/2006/relationships/image" Target="../media/image35.png"/><Relationship Id="rId42" Type="http://schemas.openxmlformats.org/officeDocument/2006/relationships/image" Target="../media/image39.png"/><Relationship Id="rId47" Type="http://schemas.microsoft.com/office/2007/relationships/hdphoto" Target="../media/hdphoto23.wdp"/><Relationship Id="rId50" Type="http://schemas.openxmlformats.org/officeDocument/2006/relationships/image" Target="../media/image43.png"/><Relationship Id="rId7" Type="http://schemas.microsoft.com/office/2007/relationships/hdphoto" Target="../media/hdphoto3.wdp"/><Relationship Id="rId2" Type="http://schemas.openxmlformats.org/officeDocument/2006/relationships/image" Target="../media/image19.png"/><Relationship Id="rId16" Type="http://schemas.openxmlformats.org/officeDocument/2006/relationships/image" Target="../media/image26.png"/><Relationship Id="rId29" Type="http://schemas.microsoft.com/office/2007/relationships/hdphoto" Target="../media/hdphoto14.wdp"/><Relationship Id="rId11" Type="http://schemas.microsoft.com/office/2007/relationships/hdphoto" Target="../media/hdphoto5.wdp"/><Relationship Id="rId24" Type="http://schemas.openxmlformats.org/officeDocument/2006/relationships/image" Target="../media/image30.png"/><Relationship Id="rId32" Type="http://schemas.openxmlformats.org/officeDocument/2006/relationships/image" Target="../media/image34.png"/><Relationship Id="rId37" Type="http://schemas.microsoft.com/office/2007/relationships/hdphoto" Target="../media/hdphoto18.wdp"/><Relationship Id="rId40" Type="http://schemas.openxmlformats.org/officeDocument/2006/relationships/image" Target="../media/image38.png"/><Relationship Id="rId45" Type="http://schemas.microsoft.com/office/2007/relationships/hdphoto" Target="../media/hdphoto22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28" Type="http://schemas.openxmlformats.org/officeDocument/2006/relationships/image" Target="../media/image32.png"/><Relationship Id="rId36" Type="http://schemas.openxmlformats.org/officeDocument/2006/relationships/image" Target="../media/image36.png"/><Relationship Id="rId49" Type="http://schemas.microsoft.com/office/2007/relationships/hdphoto" Target="../media/hdphoto24.wdp"/><Relationship Id="rId10" Type="http://schemas.openxmlformats.org/officeDocument/2006/relationships/image" Target="../media/image23.png"/><Relationship Id="rId19" Type="http://schemas.microsoft.com/office/2007/relationships/hdphoto" Target="../media/hdphoto9.wdp"/><Relationship Id="rId31" Type="http://schemas.microsoft.com/office/2007/relationships/hdphoto" Target="../media/hdphoto15.wdp"/><Relationship Id="rId44" Type="http://schemas.openxmlformats.org/officeDocument/2006/relationships/image" Target="../media/image40.png"/><Relationship Id="rId4" Type="http://schemas.openxmlformats.org/officeDocument/2006/relationships/image" Target="../media/image20.png"/><Relationship Id="rId9" Type="http://schemas.microsoft.com/office/2007/relationships/hdphoto" Target="../media/hdphoto4.wdp"/><Relationship Id="rId14" Type="http://schemas.openxmlformats.org/officeDocument/2006/relationships/image" Target="../media/image25.png"/><Relationship Id="rId22" Type="http://schemas.openxmlformats.org/officeDocument/2006/relationships/image" Target="../media/image29.png"/><Relationship Id="rId27" Type="http://schemas.microsoft.com/office/2007/relationships/hdphoto" Target="../media/hdphoto13.wdp"/><Relationship Id="rId30" Type="http://schemas.openxmlformats.org/officeDocument/2006/relationships/image" Target="../media/image33.png"/><Relationship Id="rId35" Type="http://schemas.microsoft.com/office/2007/relationships/hdphoto" Target="../media/hdphoto17.wdp"/><Relationship Id="rId43" Type="http://schemas.microsoft.com/office/2007/relationships/hdphoto" Target="../media/hdphoto21.wdp"/><Relationship Id="rId48" Type="http://schemas.openxmlformats.org/officeDocument/2006/relationships/image" Target="../media/image42.png"/><Relationship Id="rId8" Type="http://schemas.openxmlformats.org/officeDocument/2006/relationships/image" Target="../media/image22.png"/><Relationship Id="rId51" Type="http://schemas.microsoft.com/office/2007/relationships/hdphoto" Target="../media/hdphoto25.wdp"/><Relationship Id="rId3" Type="http://schemas.microsoft.com/office/2007/relationships/hdphoto" Target="../media/hdphoto1.wdp"/><Relationship Id="rId12" Type="http://schemas.openxmlformats.org/officeDocument/2006/relationships/image" Target="../media/image24.pn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33" Type="http://schemas.microsoft.com/office/2007/relationships/hdphoto" Target="../media/hdphoto16.wdp"/><Relationship Id="rId38" Type="http://schemas.openxmlformats.org/officeDocument/2006/relationships/image" Target="../media/image37.png"/><Relationship Id="rId46" Type="http://schemas.openxmlformats.org/officeDocument/2006/relationships/image" Target="../media/image41.png"/><Relationship Id="rId20" Type="http://schemas.openxmlformats.org/officeDocument/2006/relationships/image" Target="../media/image28.png"/><Relationship Id="rId41" Type="http://schemas.microsoft.com/office/2007/relationships/hdphoto" Target="../media/hdphoto20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tif"/><Relationship Id="rId13" Type="http://schemas.openxmlformats.org/officeDocument/2006/relationships/image" Target="../media/image60.tif"/><Relationship Id="rId18" Type="http://schemas.openxmlformats.org/officeDocument/2006/relationships/image" Target="../media/image64.emf"/><Relationship Id="rId3" Type="http://schemas.openxmlformats.org/officeDocument/2006/relationships/image" Target="../media/image51.svg"/><Relationship Id="rId7" Type="http://schemas.openxmlformats.org/officeDocument/2006/relationships/image" Target="../media/image54.tif"/><Relationship Id="rId12" Type="http://schemas.openxmlformats.org/officeDocument/2006/relationships/image" Target="../media/image59.tif"/><Relationship Id="rId17" Type="http://schemas.openxmlformats.org/officeDocument/2006/relationships/oleObject" Target="../embeddings/oleObject5.bin"/><Relationship Id="rId2" Type="http://schemas.openxmlformats.org/officeDocument/2006/relationships/image" Target="../media/image50.png"/><Relationship Id="rId16" Type="http://schemas.openxmlformats.org/officeDocument/2006/relationships/image" Target="../media/image63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tif"/><Relationship Id="rId11" Type="http://schemas.openxmlformats.org/officeDocument/2006/relationships/image" Target="../media/image58.tif"/><Relationship Id="rId5" Type="http://schemas.microsoft.com/office/2007/relationships/hdphoto" Target="../media/hdphoto26.wdp"/><Relationship Id="rId15" Type="http://schemas.openxmlformats.org/officeDocument/2006/relationships/image" Target="../media/image62.tif"/><Relationship Id="rId10" Type="http://schemas.openxmlformats.org/officeDocument/2006/relationships/image" Target="../media/image57.svg"/><Relationship Id="rId4" Type="http://schemas.openxmlformats.org/officeDocument/2006/relationships/image" Target="../media/image52.png"/><Relationship Id="rId9" Type="http://schemas.openxmlformats.org/officeDocument/2006/relationships/image" Target="../media/image56.png"/><Relationship Id="rId14" Type="http://schemas.openxmlformats.org/officeDocument/2006/relationships/image" Target="../media/image61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image" Target="../media/image68.svg"/><Relationship Id="rId4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13B50C5A-9288-4EB6-C5EF-63218AE5C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548" y="7488727"/>
            <a:ext cx="2643690" cy="237307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44FD600-606A-FEF3-1B74-0F89E9A34D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04422" y="7529293"/>
            <a:ext cx="4088610" cy="21727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6DBF7E3-CB4C-DBCE-02E5-62025CB85A77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79E25F-DCA3-15F6-856B-B6ECC4AF2B23}"/>
              </a:ext>
            </a:extLst>
          </p:cNvPr>
          <p:cNvSpPr txBox="1"/>
          <p:nvPr/>
        </p:nvSpPr>
        <p:spPr>
          <a:xfrm>
            <a:off x="97536" y="5994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3FA15B-E8EE-2F4E-923F-17459C12FEB0}"/>
              </a:ext>
            </a:extLst>
          </p:cNvPr>
          <p:cNvSpPr txBox="1"/>
          <p:nvPr/>
        </p:nvSpPr>
        <p:spPr>
          <a:xfrm>
            <a:off x="97536" y="216247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E784030-7A2D-5019-9A4A-75DDC359202A}"/>
              </a:ext>
            </a:extLst>
          </p:cNvPr>
          <p:cNvSpPr txBox="1"/>
          <p:nvPr/>
        </p:nvSpPr>
        <p:spPr>
          <a:xfrm>
            <a:off x="102606" y="407212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8C25D98-11EF-FA4E-883C-5523348431B8}"/>
              </a:ext>
            </a:extLst>
          </p:cNvPr>
          <p:cNvSpPr txBox="1"/>
          <p:nvPr/>
        </p:nvSpPr>
        <p:spPr>
          <a:xfrm>
            <a:off x="97536" y="738776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712DD9C-CC2A-B0D3-78CB-FD8C29E00829}"/>
              </a:ext>
            </a:extLst>
          </p:cNvPr>
          <p:cNvGrpSpPr/>
          <p:nvPr/>
        </p:nvGrpSpPr>
        <p:grpSpPr>
          <a:xfrm>
            <a:off x="322579" y="2228199"/>
            <a:ext cx="6521791" cy="1948607"/>
            <a:chOff x="281939" y="3330738"/>
            <a:chExt cx="6521791" cy="1948607"/>
          </a:xfrm>
        </p:grpSpPr>
        <p:graphicFrame>
          <p:nvGraphicFramePr>
            <p:cNvPr id="55" name="Object 54">
              <a:extLst>
                <a:ext uri="{FF2B5EF4-FFF2-40B4-BE49-F238E27FC236}">
                  <a16:creationId xmlns:a16="http://schemas.microsoft.com/office/drawing/2014/main" id="{6701F3AF-7EA1-70C5-F199-07E8C9944D5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1721027"/>
                </p:ext>
              </p:extLst>
            </p:nvPr>
          </p:nvGraphicFramePr>
          <p:xfrm>
            <a:off x="281939" y="3330738"/>
            <a:ext cx="6521791" cy="18886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6" imgW="9750802" imgH="2817420" progId="Prism8.Document">
                    <p:embed/>
                  </p:oleObj>
                </mc:Choice>
                <mc:Fallback>
                  <p:oleObj name="Prism 8" r:id="rId6" imgW="9750802" imgH="2817420" progId="Prism8.Document">
                    <p:embed/>
                    <p:pic>
                      <p:nvPicPr>
                        <p:cNvPr id="55" name="Object 54">
                          <a:extLst>
                            <a:ext uri="{FF2B5EF4-FFF2-40B4-BE49-F238E27FC236}">
                              <a16:creationId xmlns:a16="http://schemas.microsoft.com/office/drawing/2014/main" id="{6701F3AF-7EA1-70C5-F199-07E8C9944D5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81939" y="3330738"/>
                          <a:ext cx="6521791" cy="188860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6A7AEE-75A4-3D9B-1A4C-902E8EC4ED99}"/>
                </a:ext>
              </a:extLst>
            </p:cNvPr>
            <p:cNvCxnSpPr/>
            <p:nvPr/>
          </p:nvCxnSpPr>
          <p:spPr>
            <a:xfrm>
              <a:off x="928250" y="4994090"/>
              <a:ext cx="14951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16E78812-34E7-F096-E9DF-C423CCC66A91}"/>
                </a:ext>
              </a:extLst>
            </p:cNvPr>
            <p:cNvCxnSpPr>
              <a:cxnSpLocks/>
            </p:cNvCxnSpPr>
            <p:nvPr/>
          </p:nvCxnSpPr>
          <p:spPr>
            <a:xfrm>
              <a:off x="2474939" y="4994090"/>
              <a:ext cx="20848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34D6C57-CB00-1399-AB54-CB9381A7E406}"/>
                </a:ext>
              </a:extLst>
            </p:cNvPr>
            <p:cNvCxnSpPr>
              <a:cxnSpLocks/>
            </p:cNvCxnSpPr>
            <p:nvPr/>
          </p:nvCxnSpPr>
          <p:spPr>
            <a:xfrm>
              <a:off x="4651211" y="4994090"/>
              <a:ext cx="148136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8FC2C42-0FE1-44BF-17C6-7293D3F107C9}"/>
                </a:ext>
              </a:extLst>
            </p:cNvPr>
            <p:cNvSpPr txBox="1"/>
            <p:nvPr/>
          </p:nvSpPr>
          <p:spPr>
            <a:xfrm>
              <a:off x="1026547" y="5002346"/>
              <a:ext cx="13051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Spermatogonia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F942862-43E8-C5CB-F262-CA8368CA18DD}"/>
                </a:ext>
              </a:extLst>
            </p:cNvPr>
            <p:cNvSpPr txBox="1"/>
            <p:nvPr/>
          </p:nvSpPr>
          <p:spPr>
            <a:xfrm>
              <a:off x="2856238" y="5000186"/>
              <a:ext cx="12843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Spermatocytes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4F93C853-5AA2-A135-089C-7F8746E5F9BC}"/>
                </a:ext>
              </a:extLst>
            </p:cNvPr>
            <p:cNvSpPr txBox="1"/>
            <p:nvPr/>
          </p:nvSpPr>
          <p:spPr>
            <a:xfrm>
              <a:off x="4615081" y="5000186"/>
              <a:ext cx="1553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Round Spermatids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9E43F1BC-8451-944D-C372-2DC69ED574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4284" y="4202773"/>
            <a:ext cx="6449737" cy="1188720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30BD0CAE-C792-C616-B5F0-44CA20BA672B}"/>
              </a:ext>
            </a:extLst>
          </p:cNvPr>
          <p:cNvSpPr txBox="1"/>
          <p:nvPr/>
        </p:nvSpPr>
        <p:spPr>
          <a:xfrm>
            <a:off x="2694308" y="738776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53916B0D-D611-FBA5-B520-95438A54844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7280"/>
          <a:stretch/>
        </p:blipFill>
        <p:spPr>
          <a:xfrm>
            <a:off x="224348" y="5554904"/>
            <a:ext cx="6492721" cy="1870229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5F2FE0C2-35EC-91C4-C348-E1E11BAD68D3}"/>
              </a:ext>
            </a:extLst>
          </p:cNvPr>
          <p:cNvSpPr txBox="1"/>
          <p:nvPr/>
        </p:nvSpPr>
        <p:spPr>
          <a:xfrm>
            <a:off x="100899" y="518591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FF7916D-457C-81F0-E64D-4273C2360031}"/>
              </a:ext>
            </a:extLst>
          </p:cNvPr>
          <p:cNvGrpSpPr/>
          <p:nvPr/>
        </p:nvGrpSpPr>
        <p:grpSpPr>
          <a:xfrm>
            <a:off x="184916" y="586147"/>
            <a:ext cx="3660918" cy="1512367"/>
            <a:chOff x="-4333985" y="6545673"/>
            <a:chExt cx="3660918" cy="1512367"/>
          </a:xfrm>
        </p:grpSpPr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1C54E978-5515-06A7-48D6-5519C97099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54" t="39669" r="17059" b="54139"/>
            <a:stretch/>
          </p:blipFill>
          <p:spPr>
            <a:xfrm>
              <a:off x="-3604547" y="7770229"/>
              <a:ext cx="2926080" cy="28781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A90D5FA1-C99E-4498-4896-90676A135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82" t="55895" r="27274" b="37866"/>
            <a:stretch/>
          </p:blipFill>
          <p:spPr>
            <a:xfrm>
              <a:off x="-3602694" y="7026727"/>
              <a:ext cx="2926080" cy="29292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782BF214-0AB8-2193-BFAA-4A791B49C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3" t="64406" r="41767" b="27381"/>
            <a:stretch/>
          </p:blipFill>
          <p:spPr>
            <a:xfrm>
              <a:off x="-3604547" y="7400793"/>
              <a:ext cx="2926080" cy="28781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7E5FB3D-306C-7962-B58E-48BB957D24F5}"/>
                </a:ext>
              </a:extLst>
            </p:cNvPr>
            <p:cNvSpPr txBox="1"/>
            <p:nvPr/>
          </p:nvSpPr>
          <p:spPr>
            <a:xfrm rot="16200000">
              <a:off x="-2407260" y="5276672"/>
              <a:ext cx="465192" cy="3003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La</a:t>
              </a:r>
            </a:p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Li</a:t>
              </a:r>
            </a:p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Ki</a:t>
              </a:r>
            </a:p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Br</a:t>
              </a:r>
            </a:p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</a:p>
            <a:p>
              <a:pPr>
                <a:lnSpc>
                  <a:spcPts val="2300"/>
                </a:lnSpc>
              </a:pP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Ut</a:t>
              </a:r>
            </a:p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Cap</a:t>
              </a:r>
            </a:p>
            <a:p>
              <a:pPr>
                <a:lnSpc>
                  <a:spcPts val="23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Cor</a:t>
              </a:r>
            </a:p>
            <a:p>
              <a:pPr>
                <a:lnSpc>
                  <a:spcPts val="2300"/>
                </a:lnSpc>
              </a:pP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Cau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7C14414-287B-1DA3-ED0C-075E15AA74D9}"/>
                </a:ext>
              </a:extLst>
            </p:cNvPr>
            <p:cNvSpPr txBox="1"/>
            <p:nvPr/>
          </p:nvSpPr>
          <p:spPr>
            <a:xfrm>
              <a:off x="-4298719" y="7037485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ADAD1</a:t>
              </a:r>
              <a:endParaRPr lang="en-GB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B3EFB7E-0155-F6B3-1749-C6544660E56D}"/>
                </a:ext>
              </a:extLst>
            </p:cNvPr>
            <p:cNvSpPr txBox="1"/>
            <p:nvPr/>
          </p:nvSpPr>
          <p:spPr>
            <a:xfrm>
              <a:off x="-4298719" y="7417393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  <a:endParaRPr lang="en-GB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67501D9-A416-D54F-47CB-6EC0D927E0DB}"/>
                </a:ext>
              </a:extLst>
            </p:cNvPr>
            <p:cNvSpPr txBox="1"/>
            <p:nvPr/>
          </p:nvSpPr>
          <p:spPr>
            <a:xfrm>
              <a:off x="-4333985" y="7780347"/>
              <a:ext cx="7312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GB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4429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3B99402-90E3-7516-B67C-793910AFBE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566983"/>
              </p:ext>
            </p:extLst>
          </p:nvPr>
        </p:nvGraphicFramePr>
        <p:xfrm>
          <a:off x="459649" y="4475035"/>
          <a:ext cx="2862263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861637" imgH="2657597" progId="Prism8.Document">
                  <p:embed/>
                </p:oleObj>
              </mc:Choice>
              <mc:Fallback>
                <p:oleObj name="Prism 8" r:id="rId2" imgW="2861637" imgH="2657597" progId="Prism8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3B99402-90E3-7516-B67C-793910AFBE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9649" y="4475035"/>
                        <a:ext cx="2862263" cy="2657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33DEE9F-62E2-86F0-9BB0-38D150F515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896087"/>
              </p:ext>
            </p:extLst>
          </p:nvPr>
        </p:nvGraphicFramePr>
        <p:xfrm>
          <a:off x="4451803" y="2557118"/>
          <a:ext cx="2628875" cy="2754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082649" imgH="3230656" progId="Prism8.Document">
                  <p:embed/>
                </p:oleObj>
              </mc:Choice>
              <mc:Fallback>
                <p:oleObj name="Prism 8" r:id="rId4" imgW="3082649" imgH="3230656" progId="Prism8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33DEE9F-62E2-86F0-9BB0-38D150F515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51803" y="2557118"/>
                        <a:ext cx="2628875" cy="2754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AEE2140-EDEC-11C5-4D0B-D5B90A44B693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EF5C7E-673E-ED12-BB13-F6D393EF9176}"/>
              </a:ext>
            </a:extLst>
          </p:cNvPr>
          <p:cNvSpPr txBox="1"/>
          <p:nvPr/>
        </p:nvSpPr>
        <p:spPr>
          <a:xfrm>
            <a:off x="97536" y="5994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407F6B-7B80-374C-2529-ADD6D7617E12}"/>
              </a:ext>
            </a:extLst>
          </p:cNvPr>
          <p:cNvSpPr txBox="1"/>
          <p:nvPr/>
        </p:nvSpPr>
        <p:spPr>
          <a:xfrm>
            <a:off x="97536" y="447041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BCC480-329B-189C-0216-7288DAB7B2D9}"/>
              </a:ext>
            </a:extLst>
          </p:cNvPr>
          <p:cNvGrpSpPr/>
          <p:nvPr/>
        </p:nvGrpSpPr>
        <p:grpSpPr>
          <a:xfrm>
            <a:off x="2232416" y="2751901"/>
            <a:ext cx="2250928" cy="1746147"/>
            <a:chOff x="649425" y="2477920"/>
            <a:chExt cx="2250928" cy="1746147"/>
          </a:xfrm>
        </p:grpSpPr>
        <p:pic>
          <p:nvPicPr>
            <p:cNvPr id="11" name="Picture 2" descr="E:\170128 Adad2 E7 WB Adad22m solchNM GFPA2007.tif">
              <a:extLst>
                <a:ext uri="{FF2B5EF4-FFF2-40B4-BE49-F238E27FC236}">
                  <a16:creationId xmlns:a16="http://schemas.microsoft.com/office/drawing/2014/main" id="{C0525426-A9C9-F192-1209-9855F9062F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40" t="61217" r="32818" b="32932"/>
            <a:stretch/>
          </p:blipFill>
          <p:spPr bwMode="auto">
            <a:xfrm>
              <a:off x="1361896" y="3080281"/>
              <a:ext cx="841248" cy="55460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:\170127 WB mvh adad2 adult testis009.tif">
              <a:extLst>
                <a:ext uri="{FF2B5EF4-FFF2-40B4-BE49-F238E27FC236}">
                  <a16:creationId xmlns:a16="http://schemas.microsoft.com/office/drawing/2014/main" id="{93B15357-1919-B570-6618-0A3F2DF520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02" t="54015" r="28578" b="38373"/>
            <a:stretch/>
          </p:blipFill>
          <p:spPr bwMode="auto">
            <a:xfrm>
              <a:off x="1361896" y="3722265"/>
              <a:ext cx="836337" cy="50180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5B41A3B-29AC-1F04-8292-7AD83A4A201A}"/>
                </a:ext>
              </a:extLst>
            </p:cNvPr>
            <p:cNvSpPr txBox="1"/>
            <p:nvPr/>
          </p:nvSpPr>
          <p:spPr>
            <a:xfrm>
              <a:off x="1340864" y="2792516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+/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76BA2F-F60F-EC0A-1A26-B67D5F3E5CCA}"/>
                </a:ext>
              </a:extLst>
            </p:cNvPr>
            <p:cNvSpPr txBox="1"/>
            <p:nvPr/>
          </p:nvSpPr>
          <p:spPr>
            <a:xfrm>
              <a:off x="1775077" y="2792515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337665-38B0-E498-564B-D5FFB4AD046F}"/>
                </a:ext>
              </a:extLst>
            </p:cNvPr>
            <p:cNvSpPr txBox="1"/>
            <p:nvPr/>
          </p:nvSpPr>
          <p:spPr>
            <a:xfrm>
              <a:off x="732960" y="2792516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  <a:endParaRPr lang="en-GB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22E9041-03F8-80D1-B009-98DE79546006}"/>
                </a:ext>
              </a:extLst>
            </p:cNvPr>
            <p:cNvCxnSpPr/>
            <p:nvPr/>
          </p:nvCxnSpPr>
          <p:spPr>
            <a:xfrm>
              <a:off x="1395902" y="2754919"/>
              <a:ext cx="72905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6458E59-99C1-2DED-369A-49E79EF38772}"/>
                </a:ext>
              </a:extLst>
            </p:cNvPr>
            <p:cNvSpPr txBox="1"/>
            <p:nvPr/>
          </p:nvSpPr>
          <p:spPr>
            <a:xfrm>
              <a:off x="1480087" y="2477920"/>
              <a:ext cx="5779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Testis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CAFE36-9853-B0EE-6AB3-8641E6705D33}"/>
                </a:ext>
              </a:extLst>
            </p:cNvPr>
            <p:cNvSpPr txBox="1"/>
            <p:nvPr/>
          </p:nvSpPr>
          <p:spPr>
            <a:xfrm>
              <a:off x="2204329" y="3219081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9C605D1-BCC1-E556-F48F-BCD21468F7CE}"/>
                </a:ext>
              </a:extLst>
            </p:cNvPr>
            <p:cNvSpPr txBox="1"/>
            <p:nvPr/>
          </p:nvSpPr>
          <p:spPr>
            <a:xfrm>
              <a:off x="2206351" y="3834666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MVH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F334398-6C6E-0FCF-58DE-81DA275ED173}"/>
                </a:ext>
              </a:extLst>
            </p:cNvPr>
            <p:cNvSpPr txBox="1"/>
            <p:nvPr/>
          </p:nvSpPr>
          <p:spPr>
            <a:xfrm>
              <a:off x="649425" y="3203766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60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03FAFA0-DB5F-A78D-A487-5FA117127117}"/>
                </a:ext>
              </a:extLst>
            </p:cNvPr>
            <p:cNvSpPr txBox="1"/>
            <p:nvPr/>
          </p:nvSpPr>
          <p:spPr>
            <a:xfrm>
              <a:off x="649425" y="3837663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75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B63D81F-45F6-7963-CEBF-09342D5FE2BD}"/>
              </a:ext>
            </a:extLst>
          </p:cNvPr>
          <p:cNvGrpSpPr/>
          <p:nvPr/>
        </p:nvGrpSpPr>
        <p:grpSpPr>
          <a:xfrm>
            <a:off x="4037898" y="5356732"/>
            <a:ext cx="1670864" cy="1486795"/>
            <a:chOff x="3550920" y="757034"/>
            <a:chExt cx="1670864" cy="1486795"/>
          </a:xfrm>
        </p:grpSpPr>
        <p:pic>
          <p:nvPicPr>
            <p:cNvPr id="23" name="Picture 2" descr="D:\大阪大学\Adad2\Adad2 HE stain\150826-28 12-7-6-1 -2 -3\150826 Adad2 12-7-6-1L -3R 8w.tif">
              <a:extLst>
                <a:ext uri="{FF2B5EF4-FFF2-40B4-BE49-F238E27FC236}">
                  <a16:creationId xmlns:a16="http://schemas.microsoft.com/office/drawing/2014/main" id="{2772F329-3F99-179A-EFB4-5CBDCA5A00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0" t="16220" r="18919" b="12083"/>
            <a:stretch/>
          </p:blipFill>
          <p:spPr bwMode="auto">
            <a:xfrm>
              <a:off x="3550920" y="1034033"/>
              <a:ext cx="1670864" cy="1209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B95D84-D3C8-17FC-7947-946ACE8206B7}"/>
                </a:ext>
              </a:extLst>
            </p:cNvPr>
            <p:cNvSpPr txBox="1"/>
            <p:nvPr/>
          </p:nvSpPr>
          <p:spPr>
            <a:xfrm>
              <a:off x="3822461" y="757035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+/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5BF1819-4CAD-935F-A5AA-E9FAA95119D8}"/>
                </a:ext>
              </a:extLst>
            </p:cNvPr>
            <p:cNvSpPr txBox="1"/>
            <p:nvPr/>
          </p:nvSpPr>
          <p:spPr>
            <a:xfrm>
              <a:off x="4492894" y="757034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CE827CF-9263-B488-69D5-28B5F36DA77B}"/>
              </a:ext>
            </a:extLst>
          </p:cNvPr>
          <p:cNvSpPr txBox="1"/>
          <p:nvPr/>
        </p:nvSpPr>
        <p:spPr>
          <a:xfrm>
            <a:off x="3419035" y="520373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9E8B818-D3B1-A901-1562-01FCF88A7FAC}"/>
              </a:ext>
            </a:extLst>
          </p:cNvPr>
          <p:cNvSpPr txBox="1"/>
          <p:nvPr/>
        </p:nvSpPr>
        <p:spPr>
          <a:xfrm>
            <a:off x="2050902" y="259775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F206C2E-774C-3ADD-D4B2-7F9F9C84AD6D}"/>
              </a:ext>
            </a:extLst>
          </p:cNvPr>
          <p:cNvSpPr txBox="1"/>
          <p:nvPr/>
        </p:nvSpPr>
        <p:spPr>
          <a:xfrm>
            <a:off x="4339968" y="259564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316FDC7-8A1D-0A9F-793D-212B7980C6EC}"/>
              </a:ext>
            </a:extLst>
          </p:cNvPr>
          <p:cNvSpPr txBox="1"/>
          <p:nvPr/>
        </p:nvSpPr>
        <p:spPr>
          <a:xfrm>
            <a:off x="98015" y="259775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06356E9-4D1D-00D6-1C69-7308420E3B6B}"/>
              </a:ext>
            </a:extLst>
          </p:cNvPr>
          <p:cNvGrpSpPr/>
          <p:nvPr/>
        </p:nvGrpSpPr>
        <p:grpSpPr>
          <a:xfrm>
            <a:off x="225128" y="2674178"/>
            <a:ext cx="1823411" cy="1824567"/>
            <a:chOff x="225128" y="2523568"/>
            <a:chExt cx="1823411" cy="1824567"/>
          </a:xfrm>
        </p:grpSpPr>
        <p:pic>
          <p:nvPicPr>
            <p:cNvPr id="32" name="図 21">
              <a:extLst>
                <a:ext uri="{FF2B5EF4-FFF2-40B4-BE49-F238E27FC236}">
                  <a16:creationId xmlns:a16="http://schemas.microsoft.com/office/drawing/2014/main" id="{463E0BD4-FBEB-B3FF-4E13-EFBC22B740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35132" r="49454" b="19776"/>
            <a:stretch/>
          </p:blipFill>
          <p:spPr>
            <a:xfrm>
              <a:off x="836289" y="3374501"/>
              <a:ext cx="1212250" cy="69139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520F251-2D31-5BDA-12A0-0BADBBCABED7}"/>
                </a:ext>
              </a:extLst>
            </p:cNvPr>
            <p:cNvSpPr txBox="1"/>
            <p:nvPr/>
          </p:nvSpPr>
          <p:spPr>
            <a:xfrm rot="16200000">
              <a:off x="610356" y="2838013"/>
              <a:ext cx="7745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endParaRPr lang="en-GB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5F4D71-D419-90A5-1A8D-692434521972}"/>
                </a:ext>
              </a:extLst>
            </p:cNvPr>
            <p:cNvSpPr txBox="1"/>
            <p:nvPr/>
          </p:nvSpPr>
          <p:spPr>
            <a:xfrm rot="16200000">
              <a:off x="1012580" y="2833204"/>
              <a:ext cx="7841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</a:t>
              </a:r>
              <a:r>
                <a:rPr lang="el-GR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GB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313ACC4-BA1F-1900-C629-29268756E06C}"/>
                </a:ext>
              </a:extLst>
            </p:cNvPr>
            <p:cNvSpPr txBox="1"/>
            <p:nvPr/>
          </p:nvSpPr>
          <p:spPr>
            <a:xfrm rot="16200000">
              <a:off x="1389875" y="2805183"/>
              <a:ext cx="8402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  <a:r>
                <a:rPr lang="el-GR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 Δ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l-GR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GB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2BB2BC31-1636-ACBB-0E98-8B5D2048176A}"/>
                </a:ext>
              </a:extLst>
            </p:cNvPr>
            <p:cNvSpPr/>
            <p:nvPr/>
          </p:nvSpPr>
          <p:spPr>
            <a:xfrm rot="5400000">
              <a:off x="659999" y="3622838"/>
              <a:ext cx="73152" cy="9144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F90F626B-DDFA-976C-8F35-DCF5CEA5336B}"/>
                </a:ext>
              </a:extLst>
            </p:cNvPr>
            <p:cNvSpPr/>
            <p:nvPr/>
          </p:nvSpPr>
          <p:spPr>
            <a:xfrm rot="5400000">
              <a:off x="659999" y="3802313"/>
              <a:ext cx="73152" cy="9144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7635509-C85D-E569-100A-B99F64FF3991}"/>
                </a:ext>
              </a:extLst>
            </p:cNvPr>
            <p:cNvSpPr txBox="1"/>
            <p:nvPr/>
          </p:nvSpPr>
          <p:spPr>
            <a:xfrm>
              <a:off x="225128" y="3526838"/>
              <a:ext cx="4251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DC17C20-86EF-8F3B-F37F-BBD6CE6E1F68}"/>
                </a:ext>
              </a:extLst>
            </p:cNvPr>
            <p:cNvSpPr txBox="1"/>
            <p:nvPr/>
          </p:nvSpPr>
          <p:spPr>
            <a:xfrm>
              <a:off x="225128" y="3708051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Mut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3AF2247-90B9-E1E5-900B-63FFFA31ECD9}"/>
                </a:ext>
              </a:extLst>
            </p:cNvPr>
            <p:cNvSpPr txBox="1"/>
            <p:nvPr/>
          </p:nvSpPr>
          <p:spPr>
            <a:xfrm>
              <a:off x="1037144" y="4071136"/>
              <a:ext cx="8105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Fw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’ –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Rv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’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C9E4F366-B519-991A-86EB-61DBC8E583E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335" y="741224"/>
            <a:ext cx="6767874" cy="189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500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309A1E75-6B06-BC02-50EE-8AEAF558E189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5C31DF-4E1E-D982-AF96-79A0A810C133}"/>
              </a:ext>
            </a:extLst>
          </p:cNvPr>
          <p:cNvSpPr txBox="1"/>
          <p:nvPr/>
        </p:nvSpPr>
        <p:spPr>
          <a:xfrm>
            <a:off x="97536" y="5994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663506-4422-83F6-00B3-22C93A76565E}"/>
              </a:ext>
            </a:extLst>
          </p:cNvPr>
          <p:cNvSpPr txBox="1"/>
          <p:nvPr/>
        </p:nvSpPr>
        <p:spPr>
          <a:xfrm>
            <a:off x="97536" y="670109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4AB303B-21F2-3A2F-9BC2-8678094D43EF}"/>
              </a:ext>
            </a:extLst>
          </p:cNvPr>
          <p:cNvGrpSpPr/>
          <p:nvPr/>
        </p:nvGrpSpPr>
        <p:grpSpPr>
          <a:xfrm>
            <a:off x="343757" y="680118"/>
            <a:ext cx="6417368" cy="6204306"/>
            <a:chOff x="343757" y="441230"/>
            <a:chExt cx="6417368" cy="620430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D4C187C-3B8D-37E8-0C3C-BDA7C1A50289}"/>
                </a:ext>
              </a:extLst>
            </p:cNvPr>
            <p:cNvGrpSpPr/>
            <p:nvPr/>
          </p:nvGrpSpPr>
          <p:grpSpPr>
            <a:xfrm>
              <a:off x="343757" y="441230"/>
              <a:ext cx="6284989" cy="5797757"/>
              <a:chOff x="2021836" y="1431361"/>
              <a:chExt cx="3923455" cy="3619291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8ED11ACB-7F6B-BD0C-DA7A-A1E475DD97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4700"/>
                        </a14:imgEffect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1945513" y="3103856"/>
                <a:ext cx="1106424" cy="488353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73DD79F-BC0E-C633-44E6-C3470A9155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4700"/>
                        </a14:imgEffect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3543703" y="3103856"/>
                <a:ext cx="1106424" cy="488353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4032531-B565-ED4E-6448-5AC6250DFB49}"/>
                  </a:ext>
                </a:extLst>
              </p:cNvPr>
              <p:cNvSpPr txBox="1"/>
              <p:nvPr/>
            </p:nvSpPr>
            <p:spPr>
              <a:xfrm>
                <a:off x="2423074" y="1431370"/>
                <a:ext cx="151304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290DF3-9FAD-C7B9-D32E-350AD304DD27}"/>
                  </a:ext>
                </a:extLst>
              </p:cNvPr>
              <p:cNvSpPr txBox="1"/>
              <p:nvPr/>
            </p:nvSpPr>
            <p:spPr>
              <a:xfrm>
                <a:off x="3856539" y="1431365"/>
                <a:ext cx="472524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VI-VIII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2DCD5CF-C25A-4F34-6D48-5F8F77D724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4700"/>
                        </a14:imgEffect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19002" y="2794820"/>
                <a:ext cx="488353" cy="1106424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A20F36-D9F1-3A9A-907B-912E266D7CA7}"/>
                  </a:ext>
                </a:extLst>
              </p:cNvPr>
              <p:cNvSpPr txBox="1"/>
              <p:nvPr/>
            </p:nvSpPr>
            <p:spPr>
              <a:xfrm>
                <a:off x="5044997" y="1431362"/>
                <a:ext cx="236362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XI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C8338D5-0651-680D-0331-F6BCC3541A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4700"/>
                        </a14:imgEffect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86476" y="2794820"/>
                <a:ext cx="488352" cy="1106424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7FA9F8-B017-712F-3A90-CE26105A29FC}"/>
                  </a:ext>
                </a:extLst>
              </p:cNvPr>
              <p:cNvSpPr txBox="1"/>
              <p:nvPr/>
            </p:nvSpPr>
            <p:spPr>
              <a:xfrm>
                <a:off x="2861436" y="1431369"/>
                <a:ext cx="338433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II-III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1B0B6AE-393C-C5F5-AF8A-4915BBE68A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colorTemperature colorTemp="4700"/>
                        </a14:imgEffect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09535" y="3103855"/>
                <a:ext cx="1106424" cy="488355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F0F94667-8316-CBD0-10EB-EC70C1744B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colorTemperature colorTemp="4700"/>
                        </a14:imgEffect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5456939" y="2794820"/>
                <a:ext cx="488352" cy="110642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75655F-ED6F-A3D2-92C5-CCFB37173395}"/>
                  </a:ext>
                </a:extLst>
              </p:cNvPr>
              <p:cNvSpPr txBox="1"/>
              <p:nvPr/>
            </p:nvSpPr>
            <p:spPr>
              <a:xfrm>
                <a:off x="5565398" y="1431361"/>
                <a:ext cx="272387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XII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A414DD4-5286-196C-1D68-61332D6AC9DB}"/>
                  </a:ext>
                </a:extLst>
              </p:cNvPr>
              <p:cNvSpPr txBox="1"/>
              <p:nvPr/>
            </p:nvSpPr>
            <p:spPr>
              <a:xfrm>
                <a:off x="3385914" y="1431367"/>
                <a:ext cx="357365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IV-V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A22DF00-2591-C8C3-51F2-B32CA03982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colorTemperature colorTemp="4700"/>
                        </a14:imgEffect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078720" y="3103856"/>
                <a:ext cx="1106424" cy="488352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76D381-B889-22DB-C82F-44BD3857AB88}"/>
                  </a:ext>
                </a:extLst>
              </p:cNvPr>
              <p:cNvSpPr txBox="1"/>
              <p:nvPr/>
            </p:nvSpPr>
            <p:spPr>
              <a:xfrm>
                <a:off x="4448375" y="1431363"/>
                <a:ext cx="364451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IX-X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BA09072-4246-1C49-E06D-DA116378DF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colorTemperature colorTemp="47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1945513" y="4253263"/>
                <a:ext cx="1106424" cy="488353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73328DC9-4452-376E-0125-A94BC779E8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colorTemperature colorTemp="47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2477441" y="4253263"/>
                <a:ext cx="1106424" cy="488353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FAC411-D54A-3898-F0FB-575F661786A1}"/>
                  </a:ext>
                </a:extLst>
              </p:cNvPr>
              <p:cNvSpPr txBox="1"/>
              <p:nvPr/>
            </p:nvSpPr>
            <p:spPr>
              <a:xfrm rot="16200000">
                <a:off x="1827074" y="3242359"/>
                <a:ext cx="602614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Adad2</a:t>
                </a:r>
                <a:r>
                  <a:rPr lang="en-US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–/–</a:t>
                </a:r>
                <a:endParaRPr lang="en-GB" sz="16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864FDF7-9D18-FB1C-AD4A-88C1A8C9790B}"/>
                  </a:ext>
                </a:extLst>
              </p:cNvPr>
              <p:cNvSpPr txBox="1"/>
              <p:nvPr/>
            </p:nvSpPr>
            <p:spPr>
              <a:xfrm rot="16200000">
                <a:off x="1817068" y="4391767"/>
                <a:ext cx="622628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Adad2</a:t>
                </a:r>
                <a:r>
                  <a:rPr lang="el-GR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el-GR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endParaRPr lang="en-GB" sz="16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A20EF78A-265E-522A-F9AF-ECF91295CC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colorTemperature colorTemp="49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18572" y="3944227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6CD4BE0-AD83-70E4-4FF7-21C7FF0706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2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colorTemperature colorTemp="47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5456937" y="3944227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180FC777-461A-A40F-E1FB-E2DCE75ED47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colorTemperature colorTemp="47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609966" y="4253263"/>
                <a:ext cx="1106424" cy="488353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F207519-49A3-A428-ABC0-1C79399B6A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6">
                <a:extLst>
                  <a:ext uri="{BEBA8EAE-BF5A-486C-A8C5-ECC9F3942E4B}">
                    <a14:imgProps xmlns:a14="http://schemas.microsoft.com/office/drawing/2010/main">
                      <a14:imgLayer r:embed="rId27">
                        <a14:imgEffect>
                          <a14:colorTemperature colorTemp="47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4382595" y="3944227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164FA2B9-D29F-63F6-2801-4A0C2E306E3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colorTemperature colorTemp="47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543703" y="4253262"/>
                <a:ext cx="1106424" cy="488354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B8294B32-9451-801A-6B73-C900518A43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0">
                <a:extLst>
                  <a:ext uri="{BEBA8EAE-BF5A-486C-A8C5-ECC9F3942E4B}">
                    <a14:imgProps xmlns:a14="http://schemas.microsoft.com/office/drawing/2010/main">
                      <a14:imgLayer r:embed="rId31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54549" y="1645411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47F03B36-1A71-24F8-260E-BC230BCCB4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2">
                <a:extLst>
                  <a:ext uri="{BEBA8EAE-BF5A-486C-A8C5-ECC9F3942E4B}">
                    <a14:imgProps xmlns:a14="http://schemas.microsoft.com/office/drawing/2010/main">
                      <a14:imgLayer r:embed="rId33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789058" y="1645411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3AE43FD-7F5E-2EC8-C822-A8442CCE87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4">
                <a:extLst>
                  <a:ext uri="{BEBA8EAE-BF5A-486C-A8C5-ECC9F3942E4B}">
                    <a14:imgProps xmlns:a14="http://schemas.microsoft.com/office/drawing/2010/main">
                      <a14:imgLayer r:embed="rId35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09534" y="1954446"/>
                <a:ext cx="1106424" cy="488354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75848728-EA1F-249F-850F-E6D07258679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6">
                <a:extLst>
                  <a:ext uri="{BEBA8EAE-BF5A-486C-A8C5-ECC9F3942E4B}">
                    <a14:imgProps xmlns:a14="http://schemas.microsoft.com/office/drawing/2010/main">
                      <a14:imgLayer r:embed="rId37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854719" y="1645411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C33678E-8334-0CC2-4488-37A8E40709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8">
                <a:extLst>
                  <a:ext uri="{BEBA8EAE-BF5A-486C-A8C5-ECC9F3942E4B}">
                    <a14:imgProps xmlns:a14="http://schemas.microsoft.com/office/drawing/2010/main">
                      <a14:imgLayer r:embed="rId39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90868" y="1645411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68BF2CE2-267A-9DAF-4ABD-94E83CE581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0">
                <a:extLst>
                  <a:ext uri="{BEBA8EAE-BF5A-486C-A8C5-ECC9F3942E4B}">
                    <a14:imgProps xmlns:a14="http://schemas.microsoft.com/office/drawing/2010/main">
                      <a14:imgLayer r:embed="rId41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4915820" y="1645411"/>
                <a:ext cx="488353" cy="1106424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B05181-F10E-76E0-EB04-A91C8A7750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2">
                <a:extLst>
                  <a:ext uri="{BEBA8EAE-BF5A-486C-A8C5-ECC9F3942E4B}">
                    <a14:imgProps xmlns:a14="http://schemas.microsoft.com/office/drawing/2010/main">
                      <a14:imgLayer r:embed="rId43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5456937" y="1645411"/>
                <a:ext cx="488353" cy="1106424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6E47C09-1A17-2C23-8D24-2426B02303C3}"/>
                  </a:ext>
                </a:extLst>
              </p:cNvPr>
              <p:cNvSpPr txBox="1"/>
              <p:nvPr/>
            </p:nvSpPr>
            <p:spPr>
              <a:xfrm rot="16200000">
                <a:off x="1823199" y="2093352"/>
                <a:ext cx="608619" cy="211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Adad2</a:t>
                </a:r>
                <a:r>
                  <a:rPr lang="en-US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  <a:endParaRPr lang="en-GB" sz="16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EA78626-818F-6276-E074-C65BC6DA107D}"/>
                </a:ext>
              </a:extLst>
            </p:cNvPr>
            <p:cNvCxnSpPr>
              <a:cxnSpLocks/>
            </p:cNvCxnSpPr>
            <p:nvPr/>
          </p:nvCxnSpPr>
          <p:spPr>
            <a:xfrm>
              <a:off x="6227932" y="6335332"/>
              <a:ext cx="39319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AFE9399-C520-9439-B598-7D517A27854D}"/>
                </a:ext>
              </a:extLst>
            </p:cNvPr>
            <p:cNvSpPr txBox="1"/>
            <p:nvPr/>
          </p:nvSpPr>
          <p:spPr>
            <a:xfrm>
              <a:off x="6074719" y="6337759"/>
              <a:ext cx="6864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 µm</a:t>
              </a:r>
              <a:endParaRPr lang="en-GB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B66FC87-B589-148F-2239-07054BE2D919}"/>
              </a:ext>
            </a:extLst>
          </p:cNvPr>
          <p:cNvGrpSpPr/>
          <p:nvPr/>
        </p:nvGrpSpPr>
        <p:grpSpPr>
          <a:xfrm>
            <a:off x="414193" y="6853139"/>
            <a:ext cx="6241020" cy="2652727"/>
            <a:chOff x="414193" y="6967439"/>
            <a:chExt cx="6241020" cy="2652727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8633898-8FF6-8458-E816-88383B26A792}"/>
                </a:ext>
              </a:extLst>
            </p:cNvPr>
            <p:cNvGrpSpPr/>
            <p:nvPr/>
          </p:nvGrpSpPr>
          <p:grpSpPr>
            <a:xfrm>
              <a:off x="414193" y="6967439"/>
              <a:ext cx="6241020" cy="2652727"/>
              <a:chOff x="344744" y="6967439"/>
              <a:chExt cx="6241020" cy="2652727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BA953025-E20C-FBF2-1426-2EC17525F902}"/>
                  </a:ext>
                </a:extLst>
              </p:cNvPr>
              <p:cNvGrpSpPr/>
              <p:nvPr/>
            </p:nvGrpSpPr>
            <p:grpSpPr>
              <a:xfrm>
                <a:off x="344744" y="6967439"/>
                <a:ext cx="6088433" cy="2259106"/>
                <a:chOff x="344744" y="6654922"/>
                <a:chExt cx="6088433" cy="2259106"/>
              </a:xfrm>
            </p:grpSpPr>
            <p:pic>
              <p:nvPicPr>
                <p:cNvPr id="37" name="Picture 36" descr="A picture containing fabric&#10;&#10;Description automatically generated">
                  <a:extLst>
                    <a:ext uri="{FF2B5EF4-FFF2-40B4-BE49-F238E27FC236}">
                      <a16:creationId xmlns:a16="http://schemas.microsoft.com/office/drawing/2014/main" id="{3C795272-B28E-DE41-0415-7A8DB574E8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4">
                  <a:extLst>
                    <a:ext uri="{BEBA8EAE-BF5A-486C-A8C5-ECC9F3942E4B}">
                      <a14:imgProps xmlns:a14="http://schemas.microsoft.com/office/drawing/2010/main">
                        <a14:imgLayer r:embed="rId45">
                          <a14:imgEffect>
                            <a14:sharpenSoften amount="25000"/>
                          </a14:imgEffect>
                          <a14:imgEffect>
                            <a14:brightnessContrast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319" t="14721" r="51495" b="58102"/>
                <a:stretch/>
              </p:blipFill>
              <p:spPr>
                <a:xfrm rot="16200000">
                  <a:off x="3340043" y="7266953"/>
                  <a:ext cx="1909320" cy="1380744"/>
                </a:xfrm>
                <a:prstGeom prst="rect">
                  <a:avLst/>
                </a:prstGeom>
              </p:spPr>
            </p:pic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15CDEA51-79CF-3763-080B-CA21633C5A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6">
                  <a:extLst>
                    <a:ext uri="{BEBA8EAE-BF5A-486C-A8C5-ECC9F3942E4B}">
                      <a14:imgProps xmlns:a14="http://schemas.microsoft.com/office/drawing/2010/main">
                        <a14:imgLayer r:embed="rId47">
                          <a14:imgEffect>
                            <a14:sharpenSoften amount="25000"/>
                          </a14:imgEffect>
                          <a14:imgEffect>
                            <a14:brightnessContrast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494" t="38900" r="62123" b="23519"/>
                <a:stretch/>
              </p:blipFill>
              <p:spPr>
                <a:xfrm>
                  <a:off x="716539" y="7004708"/>
                  <a:ext cx="1380744" cy="1909320"/>
                </a:xfrm>
                <a:prstGeom prst="rect">
                  <a:avLst/>
                </a:prstGeom>
              </p:spPr>
            </p:pic>
            <p:pic>
              <p:nvPicPr>
                <p:cNvPr id="39" name="Picture 38" descr="A picture containing clothing&#10;&#10;Description automatically generated">
                  <a:extLst>
                    <a:ext uri="{FF2B5EF4-FFF2-40B4-BE49-F238E27FC236}">
                      <a16:creationId xmlns:a16="http://schemas.microsoft.com/office/drawing/2014/main" id="{0DB43442-D73D-B5C0-8CBE-FE42941BAB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8">
                  <a:extLst>
                    <a:ext uri="{BEBA8EAE-BF5A-486C-A8C5-ECC9F3942E4B}">
                      <a14:imgProps xmlns:a14="http://schemas.microsoft.com/office/drawing/2010/main">
                        <a14:imgLayer r:embed="rId49">
                          <a14:imgEffect>
                            <a14:sharpenSoften amount="25000"/>
                          </a14:imgEffect>
                          <a14:imgEffect>
                            <a14:brightnessContrast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223" t="30440" r="54394" b="31978"/>
                <a:stretch/>
              </p:blipFill>
              <p:spPr>
                <a:xfrm>
                  <a:off x="2159730" y="7002664"/>
                  <a:ext cx="1380744" cy="1909320"/>
                </a:xfrm>
                <a:prstGeom prst="rect">
                  <a:avLst/>
                </a:prstGeom>
              </p:spPr>
            </p:pic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54D975D0-A71E-F63A-546E-EDDFC55C21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0">
                  <a:extLst>
                    <a:ext uri="{BEBA8EAE-BF5A-486C-A8C5-ECC9F3942E4B}">
                      <a14:imgProps xmlns:a14="http://schemas.microsoft.com/office/drawing/2010/main">
                        <a14:imgLayer r:embed="rId51">
                          <a14:imgEffect>
                            <a14:brightnessContrast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769" t="13811" r="57045" b="59012"/>
                <a:stretch/>
              </p:blipFill>
              <p:spPr>
                <a:xfrm rot="16200000">
                  <a:off x="4788145" y="7266953"/>
                  <a:ext cx="1909320" cy="1380744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0DD4BA32-3786-D9A1-8EF0-DA763168C170}"/>
                    </a:ext>
                  </a:extLst>
                </p:cNvPr>
                <p:cNvSpPr txBox="1"/>
                <p:nvPr/>
              </p:nvSpPr>
              <p:spPr>
                <a:xfrm rot="16200000">
                  <a:off x="31357" y="7791673"/>
                  <a:ext cx="9653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Adad2</a:t>
                  </a:r>
                  <a:r>
                    <a:rPr lang="en-US" sz="16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–/–</a:t>
                  </a:r>
                  <a:endParaRPr lang="en-GB" sz="1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15968F29-10B3-B032-5A42-9D3E71C6C741}"/>
                    </a:ext>
                  </a:extLst>
                </p:cNvPr>
                <p:cNvSpPr txBox="1"/>
                <p:nvPr/>
              </p:nvSpPr>
              <p:spPr>
                <a:xfrm>
                  <a:off x="1285724" y="6654922"/>
                  <a:ext cx="2423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endParaRPr lang="en-GB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5BE5500-2A9C-D6B7-17EF-F202A894906E}"/>
                    </a:ext>
                  </a:extLst>
                </p:cNvPr>
                <p:cNvSpPr txBox="1"/>
                <p:nvPr/>
              </p:nvSpPr>
              <p:spPr>
                <a:xfrm>
                  <a:off x="2583217" y="6654922"/>
                  <a:ext cx="54213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II-III</a:t>
                  </a:r>
                  <a:endParaRPr lang="en-GB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2023E6A-DE01-74A8-DD61-40675B9F13FB}"/>
                    </a:ext>
                  </a:extLst>
                </p:cNvPr>
                <p:cNvSpPr txBox="1"/>
                <p:nvPr/>
              </p:nvSpPr>
              <p:spPr>
                <a:xfrm>
                  <a:off x="4010221" y="6654922"/>
                  <a:ext cx="5724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IV-V</a:t>
                  </a:r>
                  <a:endParaRPr lang="en-GB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DB2D522-4EFF-0DF4-D90E-6AE1F880439A}"/>
                    </a:ext>
                  </a:extLst>
                </p:cNvPr>
                <p:cNvSpPr txBox="1"/>
                <p:nvPr/>
              </p:nvSpPr>
              <p:spPr>
                <a:xfrm>
                  <a:off x="5390966" y="6654922"/>
                  <a:ext cx="69923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XI-XII</a:t>
                  </a:r>
                  <a:endParaRPr lang="en-GB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C9ED731E-6EAA-DFE3-A333-1C5717BBE100}"/>
                  </a:ext>
                </a:extLst>
              </p:cNvPr>
              <p:cNvCxnSpPr/>
              <p:nvPr/>
            </p:nvCxnSpPr>
            <p:spPr>
              <a:xfrm>
                <a:off x="6065188" y="9303693"/>
                <a:ext cx="356616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179AA66-9893-B8C5-F0DD-31CF716F69E3}"/>
                  </a:ext>
                </a:extLst>
              </p:cNvPr>
              <p:cNvSpPr txBox="1"/>
              <p:nvPr/>
            </p:nvSpPr>
            <p:spPr>
              <a:xfrm>
                <a:off x="5899358" y="9312389"/>
                <a:ext cx="6864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 µm</a:t>
                </a:r>
                <a:endParaRPr lang="en-GB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EC824FB-FD00-1824-14F2-866C168ED5A8}"/>
                </a:ext>
              </a:extLst>
            </p:cNvPr>
            <p:cNvSpPr txBox="1"/>
            <p:nvPr/>
          </p:nvSpPr>
          <p:spPr>
            <a:xfrm>
              <a:off x="1722491" y="866285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B8EBBB8-5403-8527-DEF1-004708392A1C}"/>
                </a:ext>
              </a:extLst>
            </p:cNvPr>
            <p:cNvSpPr txBox="1"/>
            <p:nvPr/>
          </p:nvSpPr>
          <p:spPr>
            <a:xfrm>
              <a:off x="1923697" y="8525298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AF90479-6761-20A6-D352-127EE3C993A4}"/>
                </a:ext>
              </a:extLst>
            </p:cNvPr>
            <p:cNvSpPr txBox="1"/>
            <p:nvPr/>
          </p:nvSpPr>
          <p:spPr>
            <a:xfrm>
              <a:off x="2945277" y="8334937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E6CA95B-956F-006B-3050-F6408207B196}"/>
                </a:ext>
              </a:extLst>
            </p:cNvPr>
            <p:cNvSpPr txBox="1"/>
            <p:nvPr/>
          </p:nvSpPr>
          <p:spPr>
            <a:xfrm>
              <a:off x="2541837" y="8201188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4F192AA-28C6-9952-EF8C-E819074B5436}"/>
                </a:ext>
              </a:extLst>
            </p:cNvPr>
            <p:cNvSpPr txBox="1"/>
            <p:nvPr/>
          </p:nvSpPr>
          <p:spPr>
            <a:xfrm>
              <a:off x="2762786" y="866596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3ECE3A6-EC54-860F-3CEC-DA65C891392F}"/>
                </a:ext>
              </a:extLst>
            </p:cNvPr>
            <p:cNvSpPr txBox="1"/>
            <p:nvPr/>
          </p:nvSpPr>
          <p:spPr>
            <a:xfrm>
              <a:off x="3870431" y="787327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D76B6FF-EA1D-C24C-8253-33FC10A828D4}"/>
                </a:ext>
              </a:extLst>
            </p:cNvPr>
            <p:cNvSpPr txBox="1"/>
            <p:nvPr/>
          </p:nvSpPr>
          <p:spPr>
            <a:xfrm>
              <a:off x="4178053" y="8243529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11B8803-02DE-9BE2-8EDB-EFBA7B43D781}"/>
                </a:ext>
              </a:extLst>
            </p:cNvPr>
            <p:cNvSpPr txBox="1"/>
            <p:nvPr/>
          </p:nvSpPr>
          <p:spPr>
            <a:xfrm>
              <a:off x="3788104" y="8196651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EECC0DA-FC05-135E-92B1-14266AE44A98}"/>
                </a:ext>
              </a:extLst>
            </p:cNvPr>
            <p:cNvSpPr txBox="1"/>
            <p:nvPr/>
          </p:nvSpPr>
          <p:spPr>
            <a:xfrm>
              <a:off x="5460415" y="7873271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5C0701B-D211-0862-DA6A-C3EA276B13B1}"/>
                </a:ext>
              </a:extLst>
            </p:cNvPr>
            <p:cNvSpPr txBox="1"/>
            <p:nvPr/>
          </p:nvSpPr>
          <p:spPr>
            <a:xfrm>
              <a:off x="5487158" y="736339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cs typeface="Arial" panose="020B0604020202020204" pitchFamily="34" charset="0"/>
                </a:rPr>
                <a:t>*</a:t>
              </a:r>
              <a:endParaRPr lang="en-GB" sz="2400" baseline="30000" dirty="0">
                <a:solidFill>
                  <a:srgbClr val="C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8D39ACCE-13A5-A670-15DE-7136662533B0}"/>
              </a:ext>
            </a:extLst>
          </p:cNvPr>
          <p:cNvSpPr txBox="1"/>
          <p:nvPr/>
        </p:nvSpPr>
        <p:spPr>
          <a:xfrm>
            <a:off x="4186320" y="305412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en-GB" sz="2400" baseline="30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3B5716A-3787-94DF-0F24-752B5CB69023}"/>
              </a:ext>
            </a:extLst>
          </p:cNvPr>
          <p:cNvSpPr txBox="1"/>
          <p:nvPr/>
        </p:nvSpPr>
        <p:spPr>
          <a:xfrm>
            <a:off x="3410074" y="358976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en-GB" sz="2400" baseline="30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10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360EC9F-9E4B-B9EE-AE9E-3CA6E599A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69" y="712074"/>
            <a:ext cx="6126928" cy="919392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9A218FF-9FBD-80C9-5945-14DAE33BC978}"/>
              </a:ext>
            </a:extLst>
          </p:cNvPr>
          <p:cNvGrpSpPr/>
          <p:nvPr/>
        </p:nvGrpSpPr>
        <p:grpSpPr>
          <a:xfrm>
            <a:off x="5424020" y="1701987"/>
            <a:ext cx="1233002" cy="784830"/>
            <a:chOff x="5389730" y="1338916"/>
            <a:chExt cx="1233002" cy="78483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8FA2CA4-1063-7B82-842F-4A639436A8E7}"/>
                </a:ext>
              </a:extLst>
            </p:cNvPr>
            <p:cNvSpPr txBox="1"/>
            <p:nvPr/>
          </p:nvSpPr>
          <p:spPr>
            <a:xfrm>
              <a:off x="5444204" y="1338916"/>
              <a:ext cx="1178528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Biological process</a:t>
              </a:r>
            </a:p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Cellular component</a:t>
              </a:r>
            </a:p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Molecular function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89BA295-FDF9-8B51-D985-6CBEAF8BAB7C}"/>
                </a:ext>
              </a:extLst>
            </p:cNvPr>
            <p:cNvSpPr/>
            <p:nvPr/>
          </p:nvSpPr>
          <p:spPr>
            <a:xfrm>
              <a:off x="5389730" y="1406706"/>
              <a:ext cx="97654" cy="9765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38EBF0-05A2-1EDF-5850-DD523753F3AF}"/>
                </a:ext>
              </a:extLst>
            </p:cNvPr>
            <p:cNvSpPr/>
            <p:nvPr/>
          </p:nvSpPr>
          <p:spPr>
            <a:xfrm>
              <a:off x="5389730" y="1682504"/>
              <a:ext cx="97654" cy="97654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BE0C069-D953-E2C5-809B-E69ADB93B8DE}"/>
                </a:ext>
              </a:extLst>
            </p:cNvPr>
            <p:cNvSpPr/>
            <p:nvPr/>
          </p:nvSpPr>
          <p:spPr>
            <a:xfrm>
              <a:off x="5389730" y="1957032"/>
              <a:ext cx="97654" cy="9765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8FC014D-C986-437F-D407-08C5E8707CF9}"/>
              </a:ext>
            </a:extLst>
          </p:cNvPr>
          <p:cNvSpPr txBox="1"/>
          <p:nvPr/>
        </p:nvSpPr>
        <p:spPr>
          <a:xfrm>
            <a:off x="602803" y="599440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Downregulated genes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E52AF8-8707-EC15-2493-94449126A32B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DD2451-8B91-2A21-D081-DA4B325CD7A5}"/>
              </a:ext>
            </a:extLst>
          </p:cNvPr>
          <p:cNvSpPr txBox="1"/>
          <p:nvPr/>
        </p:nvSpPr>
        <p:spPr>
          <a:xfrm>
            <a:off x="97536" y="5994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691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3CD4AEF-6F6D-1B96-DEF8-DFFD455C0A48}"/>
              </a:ext>
            </a:extLst>
          </p:cNvPr>
          <p:cNvSpPr txBox="1"/>
          <p:nvPr/>
        </p:nvSpPr>
        <p:spPr>
          <a:xfrm>
            <a:off x="97536" y="12192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S4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(cont.)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364F29-877C-4E42-2EED-061139AAE4D6}"/>
              </a:ext>
            </a:extLst>
          </p:cNvPr>
          <p:cNvSpPr txBox="1"/>
          <p:nvPr/>
        </p:nvSpPr>
        <p:spPr>
          <a:xfrm>
            <a:off x="97536" y="59944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2B3ED7F-28C7-F25C-EA68-3A2549355801}"/>
              </a:ext>
            </a:extLst>
          </p:cNvPr>
          <p:cNvGrpSpPr/>
          <p:nvPr/>
        </p:nvGrpSpPr>
        <p:grpSpPr>
          <a:xfrm>
            <a:off x="343757" y="712214"/>
            <a:ext cx="4884411" cy="6901505"/>
            <a:chOff x="485467" y="784106"/>
            <a:chExt cx="4884411" cy="690150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DDD7035-959B-8B59-8045-8E8F4B0CB948}"/>
                </a:ext>
              </a:extLst>
            </p:cNvPr>
            <p:cNvSpPr txBox="1"/>
            <p:nvPr/>
          </p:nvSpPr>
          <p:spPr>
            <a:xfrm rot="16200000">
              <a:off x="114853" y="7037998"/>
              <a:ext cx="10182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Upregulated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597AB08-6C25-6381-C277-E61DB2D30D75}"/>
                </a:ext>
              </a:extLst>
            </p:cNvPr>
            <p:cNvCxnSpPr>
              <a:cxnSpLocks/>
            </p:cNvCxnSpPr>
            <p:nvPr/>
          </p:nvCxnSpPr>
          <p:spPr>
            <a:xfrm>
              <a:off x="776475" y="1162801"/>
              <a:ext cx="0" cy="56875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D276849-C14B-3F80-888B-803D4F89DCF6}"/>
                </a:ext>
              </a:extLst>
            </p:cNvPr>
            <p:cNvCxnSpPr>
              <a:cxnSpLocks/>
            </p:cNvCxnSpPr>
            <p:nvPr/>
          </p:nvCxnSpPr>
          <p:spPr>
            <a:xfrm>
              <a:off x="776475" y="6911327"/>
              <a:ext cx="0" cy="5303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5D77CBB-F2E9-1439-5C6C-65C1D5889A67}"/>
                </a:ext>
              </a:extLst>
            </p:cNvPr>
            <p:cNvSpPr txBox="1"/>
            <p:nvPr/>
          </p:nvSpPr>
          <p:spPr>
            <a:xfrm rot="16200000">
              <a:off x="17104" y="3868091"/>
              <a:ext cx="1213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Downregulated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6" name="Object 15">
              <a:extLst>
                <a:ext uri="{FF2B5EF4-FFF2-40B4-BE49-F238E27FC236}">
                  <a16:creationId xmlns:a16="http://schemas.microsoft.com/office/drawing/2014/main" id="{6144D8D7-1BE4-E8C7-90F3-D116328ED50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5306366"/>
                </p:ext>
              </p:extLst>
            </p:nvPr>
          </p:nvGraphicFramePr>
          <p:xfrm>
            <a:off x="758190" y="784106"/>
            <a:ext cx="4611688" cy="678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2" imgW="4611014" imgH="6782757" progId="Prism8.Document">
                    <p:embed/>
                  </p:oleObj>
                </mc:Choice>
                <mc:Fallback>
                  <p:oleObj name="Prism 8" r:id="rId2" imgW="4611014" imgH="6782757" progId="Prism8.Document">
                    <p:embed/>
                    <p:pic>
                      <p:nvPicPr>
                        <p:cNvPr id="4" name="Object 3">
                          <a:extLst>
                            <a:ext uri="{FF2B5EF4-FFF2-40B4-BE49-F238E27FC236}">
                              <a16:creationId xmlns:a16="http://schemas.microsoft.com/office/drawing/2014/main" id="{04396CDA-4CDA-A2AD-E0B0-40919A58BE2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58190" y="784106"/>
                          <a:ext cx="4611688" cy="67833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550567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phic 23">
            <a:extLst>
              <a:ext uri="{FF2B5EF4-FFF2-40B4-BE49-F238E27FC236}">
                <a16:creationId xmlns:a16="http://schemas.microsoft.com/office/drawing/2014/main" id="{60D4FBED-9B75-34C0-9DD5-EB585A60E9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000" t="10744" r="56609" b="18403"/>
          <a:stretch/>
        </p:blipFill>
        <p:spPr>
          <a:xfrm>
            <a:off x="177003" y="6451063"/>
            <a:ext cx="2669174" cy="270010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47943A4-A41A-D5F6-F61E-66512B16B78B}"/>
              </a:ext>
            </a:extLst>
          </p:cNvPr>
          <p:cNvGrpSpPr/>
          <p:nvPr/>
        </p:nvGrpSpPr>
        <p:grpSpPr>
          <a:xfrm>
            <a:off x="-1989015" y="532727"/>
            <a:ext cx="8611747" cy="6041628"/>
            <a:chOff x="-1989015" y="706348"/>
            <a:chExt cx="8611747" cy="6041628"/>
          </a:xfrm>
        </p:grpSpPr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60718AAB-10ED-915C-BAA3-5730910B953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57349215"/>
                </p:ext>
              </p:extLst>
            </p:nvPr>
          </p:nvGraphicFramePr>
          <p:xfrm>
            <a:off x="-1989015" y="706348"/>
            <a:ext cx="7678615" cy="60416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10435B5-E8F5-AC0E-602B-B29C14DF46E8}"/>
                </a:ext>
              </a:extLst>
            </p:cNvPr>
            <p:cNvGrpSpPr/>
            <p:nvPr/>
          </p:nvGrpSpPr>
          <p:grpSpPr>
            <a:xfrm>
              <a:off x="5389730" y="1338916"/>
              <a:ext cx="1233002" cy="784830"/>
              <a:chOff x="5472983" y="1357500"/>
              <a:chExt cx="1233002" cy="78483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5627D5-E68B-2CE0-4B57-5B7205CFD069}"/>
                  </a:ext>
                </a:extLst>
              </p:cNvPr>
              <p:cNvSpPr txBox="1"/>
              <p:nvPr/>
            </p:nvSpPr>
            <p:spPr>
              <a:xfrm>
                <a:off x="5527457" y="1357500"/>
                <a:ext cx="1178528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Biological process</a:t>
                </a:r>
              </a:p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Cellular component</a:t>
                </a:r>
              </a:p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Molecular function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D314AEC-16EA-532A-2B29-FB1963D8FD49}"/>
                  </a:ext>
                </a:extLst>
              </p:cNvPr>
              <p:cNvSpPr/>
              <p:nvPr/>
            </p:nvSpPr>
            <p:spPr>
              <a:xfrm>
                <a:off x="5472983" y="1425290"/>
                <a:ext cx="97654" cy="9765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FF2FFEA-ECA1-0AE6-A37B-21492611B957}"/>
                  </a:ext>
                </a:extLst>
              </p:cNvPr>
              <p:cNvSpPr/>
              <p:nvPr/>
            </p:nvSpPr>
            <p:spPr>
              <a:xfrm>
                <a:off x="5472983" y="1701088"/>
                <a:ext cx="97654" cy="97654"/>
              </a:xfrm>
              <a:prstGeom prst="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7D2F64-148A-4A64-46B9-81100067CEAF}"/>
                  </a:ext>
                </a:extLst>
              </p:cNvPr>
              <p:cNvSpPr/>
              <p:nvPr/>
            </p:nvSpPr>
            <p:spPr>
              <a:xfrm>
                <a:off x="5472983" y="1975616"/>
                <a:ext cx="97654" cy="9765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C6FEBC8-BF6C-D062-BA63-C56596037970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S5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36C1A9-8995-8B78-159D-DB1446EC0E2C}"/>
              </a:ext>
            </a:extLst>
          </p:cNvPr>
          <p:cNvSpPr txBox="1"/>
          <p:nvPr/>
        </p:nvSpPr>
        <p:spPr>
          <a:xfrm>
            <a:off x="97536" y="5994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FC4229-9C9C-61D3-B492-87E47FA1953D}"/>
              </a:ext>
            </a:extLst>
          </p:cNvPr>
          <p:cNvSpPr txBox="1"/>
          <p:nvPr/>
        </p:nvSpPr>
        <p:spPr>
          <a:xfrm>
            <a:off x="97536" y="628905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021CCD7-D743-ECC6-0842-90E751330C70}"/>
              </a:ext>
            </a:extLst>
          </p:cNvPr>
          <p:cNvGrpSpPr/>
          <p:nvPr/>
        </p:nvGrpSpPr>
        <p:grpSpPr>
          <a:xfrm>
            <a:off x="2970356" y="6497847"/>
            <a:ext cx="3715210" cy="2930338"/>
            <a:chOff x="2824170" y="1971419"/>
            <a:chExt cx="2256483" cy="177978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F9C0753-2973-9A8B-E514-763468509ED4}"/>
                </a:ext>
              </a:extLst>
            </p:cNvPr>
            <p:cNvGrpSpPr/>
            <p:nvPr/>
          </p:nvGrpSpPr>
          <p:grpSpPr>
            <a:xfrm flipH="1">
              <a:off x="2824170" y="2072640"/>
              <a:ext cx="1897440" cy="1678559"/>
              <a:chOff x="2820864" y="2072640"/>
              <a:chExt cx="1897440" cy="167855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1FD9FD7F-F2A0-CA8D-1022-39064CB39D25}"/>
                  </a:ext>
                </a:extLst>
              </p:cNvPr>
              <p:cNvSpPr/>
              <p:nvPr/>
            </p:nvSpPr>
            <p:spPr>
              <a:xfrm>
                <a:off x="3429000" y="2072640"/>
                <a:ext cx="1289304" cy="1289304"/>
              </a:xfrm>
              <a:prstGeom prst="ellipse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D8B1E4EF-053B-0EBA-D9B2-7C83A2C94239}"/>
                  </a:ext>
                </a:extLst>
              </p:cNvPr>
              <p:cNvSpPr/>
              <p:nvPr/>
            </p:nvSpPr>
            <p:spPr>
              <a:xfrm>
                <a:off x="2828796" y="2836799"/>
                <a:ext cx="914400" cy="914400"/>
              </a:xfrm>
              <a:prstGeom prst="ellipse">
                <a:avLst/>
              </a:prstGeom>
              <a:solidFill>
                <a:srgbClr val="FFB7B7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4379D19-FB2F-F868-2205-6830B62443E3}"/>
                  </a:ext>
                </a:extLst>
              </p:cNvPr>
              <p:cNvSpPr txBox="1"/>
              <p:nvPr/>
            </p:nvSpPr>
            <p:spPr>
              <a:xfrm>
                <a:off x="3613753" y="2578822"/>
                <a:ext cx="919796" cy="2437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ADAD2 interactome</a:t>
                </a:r>
              </a:p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283 proteins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B2FBBD0-F4D4-7EE2-7B08-F602F9D6D9B3}"/>
                  </a:ext>
                </a:extLst>
              </p:cNvPr>
              <p:cNvSpPr txBox="1"/>
              <p:nvPr/>
            </p:nvSpPr>
            <p:spPr>
              <a:xfrm>
                <a:off x="2820864" y="3151841"/>
                <a:ext cx="930261" cy="3551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Castañeda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et al., 2014</a:t>
                </a:r>
              </a:p>
              <a:p>
                <a:pPr algn="ctr"/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MAEL interactome</a:t>
                </a:r>
              </a:p>
              <a:p>
                <a:pPr algn="ctr"/>
                <a:r>
                  <a:rPr lang="en-GB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139 proteins</a:t>
                </a:r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14FD15E-1779-220F-048C-CB998683B3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057" y="2692959"/>
              <a:ext cx="258421" cy="27631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51A37C8-1CE3-C750-10A8-73DF906821DF}"/>
                </a:ext>
              </a:extLst>
            </p:cNvPr>
            <p:cNvSpPr txBox="1"/>
            <p:nvPr/>
          </p:nvSpPr>
          <p:spPr>
            <a:xfrm>
              <a:off x="4088662" y="1971419"/>
              <a:ext cx="991991" cy="1289833"/>
            </a:xfrm>
            <a:prstGeom prst="rect">
              <a:avLst/>
            </a:prstGeom>
            <a:noFill/>
          </p:spPr>
          <p:txBody>
            <a:bodyPr wrap="square" numCol="2">
              <a:spAutoFit/>
            </a:bodyPr>
            <a:lstStyle/>
            <a:p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ACTL7A</a:t>
              </a:r>
            </a:p>
            <a:p>
              <a:r>
                <a:rPr lang="en-GB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</a:p>
            <a:p>
              <a:r>
                <a:rPr lang="en-GB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ADAD1</a:t>
              </a:r>
            </a:p>
            <a:p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BAG5</a:t>
              </a:r>
            </a:p>
            <a:p>
              <a:r>
                <a:rPr lang="en-GB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DDX25</a:t>
              </a:r>
            </a:p>
            <a:p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GLRX3</a:t>
              </a:r>
            </a:p>
            <a:p>
              <a:endPara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MAEL</a:t>
              </a:r>
            </a:p>
            <a:p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OPA1</a:t>
              </a:r>
            </a:p>
            <a:p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OXCT2B</a:t>
              </a:r>
            </a:p>
            <a:p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PPP3CC</a:t>
              </a:r>
            </a:p>
            <a:p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SART1</a:t>
              </a:r>
            </a:p>
            <a:p>
              <a:r>
                <a:rPr lang="en-GB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RNF17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57B79C5-5681-3253-7097-3CCDF76F3B51}"/>
              </a:ext>
            </a:extLst>
          </p:cNvPr>
          <p:cNvSpPr txBox="1"/>
          <p:nvPr/>
        </p:nvSpPr>
        <p:spPr>
          <a:xfrm>
            <a:off x="2914358" y="628905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6D0BF2-AC69-7004-3CBD-EC2612652F6D}"/>
              </a:ext>
            </a:extLst>
          </p:cNvPr>
          <p:cNvSpPr txBox="1"/>
          <p:nvPr/>
        </p:nvSpPr>
        <p:spPr>
          <a:xfrm>
            <a:off x="286149" y="9169425"/>
            <a:ext cx="2241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piRNA biogenesis; spermatogenesis</a:t>
            </a:r>
          </a:p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Spermatogenesis</a:t>
            </a:r>
          </a:p>
        </p:txBody>
      </p:sp>
    </p:spTree>
    <p:extLst>
      <p:ext uri="{BB962C8B-B14F-4D97-AF65-F5344CB8AC3E}">
        <p14:creationId xmlns:p14="http://schemas.microsoft.com/office/powerpoint/2010/main" val="1358799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6DA26CD-DB81-7D1C-81A1-2502B3C18664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S6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114A0F8-E094-8151-B5A0-4F7D620254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6212" y="622935"/>
            <a:ext cx="581977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36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B55C4B-12B6-22E2-A218-33CFD833C0FA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S7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D287FF-2AF5-95DE-A726-28682362B6BD}"/>
              </a:ext>
            </a:extLst>
          </p:cNvPr>
          <p:cNvSpPr txBox="1"/>
          <p:nvPr/>
        </p:nvSpPr>
        <p:spPr>
          <a:xfrm>
            <a:off x="97536" y="5994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8C4F709-931E-D760-EAA2-D1D7F973A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8220" y="2980514"/>
            <a:ext cx="3658046" cy="15264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5AAB1A-046A-27B0-A052-AA337CC4CB6C}"/>
              </a:ext>
            </a:extLst>
          </p:cNvPr>
          <p:cNvSpPr txBox="1"/>
          <p:nvPr/>
        </p:nvSpPr>
        <p:spPr>
          <a:xfrm>
            <a:off x="102426" y="289195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C3C87-AA10-3E6A-0C35-3FA7E9720489}"/>
              </a:ext>
            </a:extLst>
          </p:cNvPr>
          <p:cNvSpPr txBox="1"/>
          <p:nvPr/>
        </p:nvSpPr>
        <p:spPr>
          <a:xfrm>
            <a:off x="97536" y="457382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2844AD-C3B8-E6B3-87B9-BE5E4816C18E}"/>
              </a:ext>
            </a:extLst>
          </p:cNvPr>
          <p:cNvSpPr txBox="1"/>
          <p:nvPr/>
        </p:nvSpPr>
        <p:spPr>
          <a:xfrm>
            <a:off x="1965173" y="457382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259F523-106B-471B-703E-EBBC2DDC4EF4}"/>
              </a:ext>
            </a:extLst>
          </p:cNvPr>
          <p:cNvSpPr txBox="1"/>
          <p:nvPr/>
        </p:nvSpPr>
        <p:spPr>
          <a:xfrm>
            <a:off x="3846871" y="59944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95CC9E1-842E-8B14-18BB-9348EE872445}"/>
              </a:ext>
            </a:extLst>
          </p:cNvPr>
          <p:cNvGrpSpPr/>
          <p:nvPr/>
        </p:nvGrpSpPr>
        <p:grpSpPr>
          <a:xfrm>
            <a:off x="2402784" y="4685515"/>
            <a:ext cx="1517898" cy="2885440"/>
            <a:chOff x="-2306093" y="506523"/>
            <a:chExt cx="1517898" cy="2885440"/>
          </a:xfrm>
        </p:grpSpPr>
        <p:pic>
          <p:nvPicPr>
            <p:cNvPr id="43" name="Picture 42" descr="A picture containing lot, white, water, light&#10;&#10;Description automatically generated">
              <a:extLst>
                <a:ext uri="{FF2B5EF4-FFF2-40B4-BE49-F238E27FC236}">
                  <a16:creationId xmlns:a16="http://schemas.microsoft.com/office/drawing/2014/main" id="{EE761E3C-6106-A242-8EFA-111C2837AD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59" t="27808" r="43906" b="20838"/>
            <a:stretch/>
          </p:blipFill>
          <p:spPr>
            <a:xfrm>
              <a:off x="-2306093" y="831643"/>
              <a:ext cx="1517898" cy="2560320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5A30DD9-EE60-719C-990C-41651F8D99F7}"/>
                </a:ext>
              </a:extLst>
            </p:cNvPr>
            <p:cNvSpPr txBox="1"/>
            <p:nvPr/>
          </p:nvSpPr>
          <p:spPr>
            <a:xfrm>
              <a:off x="-1982518" y="506523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Adad1</a:t>
              </a:r>
              <a:r>
                <a:rPr lang="en-US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–/–</a:t>
              </a:r>
              <a:endParaRPr lang="en-GB" sz="14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43EAB23-E6EE-F323-4632-E5244BD4DFCB}"/>
                </a:ext>
              </a:extLst>
            </p:cNvPr>
            <p:cNvCxnSpPr/>
            <p:nvPr/>
          </p:nvCxnSpPr>
          <p:spPr>
            <a:xfrm>
              <a:off x="-1375385" y="3283038"/>
              <a:ext cx="365760" cy="0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F413054-1B64-65F4-AFB4-E5392B8DB346}"/>
                </a:ext>
              </a:extLst>
            </p:cNvPr>
            <p:cNvSpPr txBox="1"/>
            <p:nvPr/>
          </p:nvSpPr>
          <p:spPr>
            <a:xfrm>
              <a:off x="-1535708" y="2975261"/>
              <a:ext cx="6864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 µm</a:t>
              </a:r>
              <a:endParaRPr lang="en-GB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49E14A3-5A6E-859F-DE93-CFD670687747}"/>
              </a:ext>
            </a:extLst>
          </p:cNvPr>
          <p:cNvGrpSpPr/>
          <p:nvPr/>
        </p:nvGrpSpPr>
        <p:grpSpPr>
          <a:xfrm>
            <a:off x="3980426" y="658579"/>
            <a:ext cx="2764755" cy="8240174"/>
            <a:chOff x="3980426" y="836379"/>
            <a:chExt cx="2764755" cy="824017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9A726DD-A291-FC5E-B971-B7374FC3B6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2756" t="20295" r="38955" b="19748"/>
            <a:stretch/>
          </p:blipFill>
          <p:spPr>
            <a:xfrm rot="5400000">
              <a:off x="4255779" y="1257103"/>
              <a:ext cx="2578101" cy="240070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A0E1390-2112-3EF4-4F7C-4F8C0017B7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26" t="26939" r="43585" b="13105"/>
            <a:stretch/>
          </p:blipFill>
          <p:spPr>
            <a:xfrm rot="5400000">
              <a:off x="4255774" y="3920087"/>
              <a:ext cx="2578102" cy="240070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CEB3D45-B6FB-71BD-79C1-5FA68E9143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2768" r="8944" b="40045"/>
            <a:stretch/>
          </p:blipFill>
          <p:spPr>
            <a:xfrm rot="5400000">
              <a:off x="4255776" y="6587150"/>
              <a:ext cx="2578102" cy="2400703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7895066-E9FE-D1A9-30FC-48DEE6881CD1}"/>
                </a:ext>
              </a:extLst>
            </p:cNvPr>
            <p:cNvSpPr txBox="1"/>
            <p:nvPr/>
          </p:nvSpPr>
          <p:spPr>
            <a:xfrm>
              <a:off x="4969698" y="836379"/>
              <a:ext cx="1150265" cy="403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Adad1</a:t>
              </a:r>
              <a:r>
                <a:rPr lang="en-US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–/–</a:t>
              </a:r>
              <a:endParaRPr lang="en-GB" sz="16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6E20047-E83B-D096-A982-44CD408BFB6B}"/>
                </a:ext>
              </a:extLst>
            </p:cNvPr>
            <p:cNvSpPr txBox="1"/>
            <p:nvPr/>
          </p:nvSpPr>
          <p:spPr>
            <a:xfrm rot="16200000">
              <a:off x="3760000" y="2255748"/>
              <a:ext cx="844266" cy="403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Testis</a:t>
              </a:r>
              <a:endParaRPr lang="en-GB" sz="16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6ABD2A7-745F-1AFE-C556-975C9A6E375B}"/>
                </a:ext>
              </a:extLst>
            </p:cNvPr>
            <p:cNvSpPr txBox="1"/>
            <p:nvPr/>
          </p:nvSpPr>
          <p:spPr>
            <a:xfrm rot="16200000">
              <a:off x="3751974" y="4918731"/>
              <a:ext cx="871389" cy="403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Caput</a:t>
              </a:r>
              <a:endParaRPr lang="en-GB" sz="16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8EA2836-FE36-BCEF-C31A-0810352F758D}"/>
                </a:ext>
              </a:extLst>
            </p:cNvPr>
            <p:cNvSpPr txBox="1"/>
            <p:nvPr/>
          </p:nvSpPr>
          <p:spPr>
            <a:xfrm rot="16200000">
              <a:off x="3718546" y="7585794"/>
              <a:ext cx="938244" cy="403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Cauda</a:t>
              </a:r>
              <a:endParaRPr lang="en-GB" sz="16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322D15-6C15-B622-F568-9A1395AF9640}"/>
                </a:ext>
              </a:extLst>
            </p:cNvPr>
            <p:cNvGrpSpPr/>
            <p:nvPr/>
          </p:nvGrpSpPr>
          <p:grpSpPr>
            <a:xfrm>
              <a:off x="5796668" y="8612924"/>
              <a:ext cx="785793" cy="325404"/>
              <a:chOff x="5682368" y="9235224"/>
              <a:chExt cx="785793" cy="325404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DADEE49-439C-8B4B-E4F8-9BEF3609B6C3}"/>
                  </a:ext>
                </a:extLst>
              </p:cNvPr>
              <p:cNvCxnSpPr/>
              <p:nvPr/>
            </p:nvCxnSpPr>
            <p:spPr>
              <a:xfrm>
                <a:off x="5715302" y="9560628"/>
                <a:ext cx="719927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AA6B1EE-256D-8C55-780F-D9556F5494D0}"/>
                  </a:ext>
                </a:extLst>
              </p:cNvPr>
              <p:cNvSpPr txBox="1"/>
              <p:nvPr/>
            </p:nvSpPr>
            <p:spPr>
              <a:xfrm>
                <a:off x="5682368" y="9235224"/>
                <a:ext cx="7857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 µm</a:t>
                </a:r>
                <a:endParaRPr lang="en-GB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7A26E54D-E5AF-2F3F-78D1-0BBB2B31755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9055" y="652522"/>
            <a:ext cx="2938825" cy="244366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D223EFE-D5B6-790D-C11A-ACD010C6D965}"/>
              </a:ext>
            </a:extLst>
          </p:cNvPr>
          <p:cNvGrpSpPr/>
          <p:nvPr/>
        </p:nvGrpSpPr>
        <p:grpSpPr>
          <a:xfrm>
            <a:off x="20252" y="7634656"/>
            <a:ext cx="2047638" cy="2155030"/>
            <a:chOff x="190824" y="7073305"/>
            <a:chExt cx="2047638" cy="21550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12716FA-3DC1-7C31-A0D0-4F644A7CD9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78" t="39319" r="58859" b="51565"/>
            <a:stretch/>
          </p:blipFill>
          <p:spPr>
            <a:xfrm>
              <a:off x="985734" y="7639635"/>
              <a:ext cx="1248899" cy="45827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939972-797A-062F-E75E-7B68F9CE37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61" t="40952" r="38177" b="50000"/>
            <a:stretch/>
          </p:blipFill>
          <p:spPr>
            <a:xfrm>
              <a:off x="985734" y="8178328"/>
              <a:ext cx="1252728" cy="45624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C4EFD00-B388-EC07-5BDE-163B74A5A6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39" t="56352" r="5411" b="30021"/>
            <a:stretch/>
          </p:blipFill>
          <p:spPr>
            <a:xfrm>
              <a:off x="983819" y="8714996"/>
              <a:ext cx="1252728" cy="51333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BBDCA14-9B3B-72A2-E2D7-5B2ECF245F91}"/>
                </a:ext>
              </a:extLst>
            </p:cNvPr>
            <p:cNvSpPr txBox="1"/>
            <p:nvPr/>
          </p:nvSpPr>
          <p:spPr>
            <a:xfrm>
              <a:off x="190824" y="7655299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ADAD1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BAE88F-C412-60EA-87A4-A81FB6E95DFA}"/>
                </a:ext>
              </a:extLst>
            </p:cNvPr>
            <p:cNvSpPr txBox="1"/>
            <p:nvPr/>
          </p:nvSpPr>
          <p:spPr>
            <a:xfrm>
              <a:off x="287795" y="8267952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8354DD-14D0-C164-E481-40B82E0BB940}"/>
                </a:ext>
              </a:extLst>
            </p:cNvPr>
            <p:cNvSpPr txBox="1"/>
            <p:nvPr/>
          </p:nvSpPr>
          <p:spPr>
            <a:xfrm>
              <a:off x="252529" y="8833165"/>
              <a:ext cx="7312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D42894-2565-04F7-208F-9B9FE58F58E3}"/>
                </a:ext>
              </a:extLst>
            </p:cNvPr>
            <p:cNvSpPr txBox="1"/>
            <p:nvPr/>
          </p:nvSpPr>
          <p:spPr>
            <a:xfrm>
              <a:off x="359253" y="7348325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CDADC6-1350-7D99-1AD7-0C2C0B22C0EA}"/>
                </a:ext>
              </a:extLst>
            </p:cNvPr>
            <p:cNvSpPr txBox="1"/>
            <p:nvPr/>
          </p:nvSpPr>
          <p:spPr>
            <a:xfrm>
              <a:off x="1395267" y="7347296"/>
              <a:ext cx="4026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+/–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663CAD-F763-0C0E-8AB5-C09190C4FE58}"/>
                </a:ext>
              </a:extLst>
            </p:cNvPr>
            <p:cNvSpPr txBox="1"/>
            <p:nvPr/>
          </p:nvSpPr>
          <p:spPr>
            <a:xfrm>
              <a:off x="1794564" y="734523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–/–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30DD5AB-D134-ADF3-31E2-05A0AD3F7622}"/>
                </a:ext>
              </a:extLst>
            </p:cNvPr>
            <p:cNvSpPr txBox="1"/>
            <p:nvPr/>
          </p:nvSpPr>
          <p:spPr>
            <a:xfrm>
              <a:off x="1005676" y="7345239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FDEC2026-1ACD-15E9-8957-7559EDDBF358}"/>
                </a:ext>
              </a:extLst>
            </p:cNvPr>
            <p:cNvSpPr/>
            <p:nvPr/>
          </p:nvSpPr>
          <p:spPr>
            <a:xfrm rot="5400000">
              <a:off x="845192" y="7748811"/>
              <a:ext cx="73152" cy="9144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9D41F7A-D67D-C8B1-65AF-97E629F448B7}"/>
                </a:ext>
              </a:extLst>
            </p:cNvPr>
            <p:cNvCxnSpPr>
              <a:cxnSpLocks/>
            </p:cNvCxnSpPr>
            <p:nvPr/>
          </p:nvCxnSpPr>
          <p:spPr>
            <a:xfrm>
              <a:off x="1077547" y="7350304"/>
              <a:ext cx="10439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E341B2-625D-1DEA-0E42-E16FC41B8DA0}"/>
                </a:ext>
              </a:extLst>
            </p:cNvPr>
            <p:cNvSpPr txBox="1"/>
            <p:nvPr/>
          </p:nvSpPr>
          <p:spPr>
            <a:xfrm>
              <a:off x="1273562" y="7073305"/>
              <a:ext cx="642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Testis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5BA394B-8F81-8B12-F3A4-B32C1AB791E8}"/>
              </a:ext>
            </a:extLst>
          </p:cNvPr>
          <p:cNvGrpSpPr/>
          <p:nvPr/>
        </p:nvGrpSpPr>
        <p:grpSpPr>
          <a:xfrm>
            <a:off x="2086633" y="7634656"/>
            <a:ext cx="2053910" cy="2153879"/>
            <a:chOff x="2353780" y="7068240"/>
            <a:chExt cx="2053910" cy="215387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50FFEF3-2C92-6477-47BC-83B1C39DB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198" t="40259" r="37548" b="50225"/>
            <a:stretch/>
          </p:blipFill>
          <p:spPr>
            <a:xfrm>
              <a:off x="3154962" y="8174114"/>
              <a:ext cx="1252728" cy="4604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687E501-88D7-3EDE-42E5-855C4661E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260" t="56775" r="11940" b="31729"/>
            <a:stretch/>
          </p:blipFill>
          <p:spPr>
            <a:xfrm>
              <a:off x="3154962" y="8711796"/>
              <a:ext cx="1252728" cy="51032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EF7FFC2-73E4-610F-0085-D42BD2DD50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21" t="41289" r="61018" b="49663"/>
            <a:stretch/>
          </p:blipFill>
          <p:spPr>
            <a:xfrm>
              <a:off x="3154962" y="7640647"/>
              <a:ext cx="1252728" cy="45624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9AEF2A9-4B8C-82D5-2C09-7FF652C3FB7C}"/>
                </a:ext>
              </a:extLst>
            </p:cNvPr>
            <p:cNvSpPr txBox="1"/>
            <p:nvPr/>
          </p:nvSpPr>
          <p:spPr>
            <a:xfrm>
              <a:off x="2458809" y="7732241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AB32EC2-7C22-65FD-9CB0-304632376205}"/>
                </a:ext>
              </a:extLst>
            </p:cNvPr>
            <p:cNvSpPr txBox="1"/>
            <p:nvPr/>
          </p:nvSpPr>
          <p:spPr>
            <a:xfrm>
              <a:off x="2428545" y="8833165"/>
              <a:ext cx="7312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DB1D97-D9E1-EC65-0E11-AC99A40033A5}"/>
                </a:ext>
              </a:extLst>
            </p:cNvPr>
            <p:cNvSpPr txBox="1"/>
            <p:nvPr/>
          </p:nvSpPr>
          <p:spPr>
            <a:xfrm>
              <a:off x="2530049" y="7343260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Adad2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2B170A6-795A-7228-26CB-2BFB87E78908}"/>
                </a:ext>
              </a:extLst>
            </p:cNvPr>
            <p:cNvSpPr txBox="1"/>
            <p:nvPr/>
          </p:nvSpPr>
          <p:spPr>
            <a:xfrm>
              <a:off x="3566063" y="7342231"/>
              <a:ext cx="4026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+/–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B252B04-9451-3B04-E133-9B17E2B70F7C}"/>
                </a:ext>
              </a:extLst>
            </p:cNvPr>
            <p:cNvSpPr txBox="1"/>
            <p:nvPr/>
          </p:nvSpPr>
          <p:spPr>
            <a:xfrm>
              <a:off x="3965360" y="7340174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–/–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3844518-B218-903C-D0AD-C7F5D2EF5EE6}"/>
                </a:ext>
              </a:extLst>
            </p:cNvPr>
            <p:cNvSpPr txBox="1"/>
            <p:nvPr/>
          </p:nvSpPr>
          <p:spPr>
            <a:xfrm>
              <a:off x="3176472" y="7340174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35D2313-8C95-713E-0D2B-21745383CCC3}"/>
                </a:ext>
              </a:extLst>
            </p:cNvPr>
            <p:cNvCxnSpPr>
              <a:cxnSpLocks/>
            </p:cNvCxnSpPr>
            <p:nvPr/>
          </p:nvCxnSpPr>
          <p:spPr>
            <a:xfrm>
              <a:off x="3248343" y="7345239"/>
              <a:ext cx="10439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366725E-FD34-25A3-F5F0-5AB2922DEAAE}"/>
                </a:ext>
              </a:extLst>
            </p:cNvPr>
            <p:cNvSpPr txBox="1"/>
            <p:nvPr/>
          </p:nvSpPr>
          <p:spPr>
            <a:xfrm>
              <a:off x="3444358" y="7068240"/>
              <a:ext cx="642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Testis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D810D7-3B69-E8A2-6F80-EE3009A92CB7}"/>
                </a:ext>
              </a:extLst>
            </p:cNvPr>
            <p:cNvSpPr txBox="1"/>
            <p:nvPr/>
          </p:nvSpPr>
          <p:spPr>
            <a:xfrm>
              <a:off x="2353780" y="8174114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ADAD1</a:t>
              </a:r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0E954D71-0751-C208-4324-38D3242EA6D0}"/>
                </a:ext>
              </a:extLst>
            </p:cNvPr>
            <p:cNvSpPr/>
            <p:nvPr/>
          </p:nvSpPr>
          <p:spPr>
            <a:xfrm rot="5400000">
              <a:off x="3008148" y="8267626"/>
              <a:ext cx="73152" cy="9144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393156ED-93EC-F10E-AF52-244F956EB5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11229"/>
              </p:ext>
            </p:extLst>
          </p:nvPr>
        </p:nvGraphicFramePr>
        <p:xfrm>
          <a:off x="-356006" y="4844924"/>
          <a:ext cx="2979511" cy="276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7" imgW="3850791" imgH="3570459" progId="Prism8.Document">
                  <p:embed/>
                </p:oleObj>
              </mc:Choice>
              <mc:Fallback>
                <p:oleObj name="Prism 8" r:id="rId17" imgW="3850791" imgH="357045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-356006" y="4844924"/>
                        <a:ext cx="2979511" cy="2762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7AB61B5D-D236-4DC1-67F2-79ACDD4F4F58}"/>
              </a:ext>
            </a:extLst>
          </p:cNvPr>
          <p:cNvSpPr txBox="1"/>
          <p:nvPr/>
        </p:nvSpPr>
        <p:spPr>
          <a:xfrm>
            <a:off x="97536" y="756995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670126-5FA5-473D-C3AA-BAAD6CB220A7}"/>
              </a:ext>
            </a:extLst>
          </p:cNvPr>
          <p:cNvSpPr txBox="1"/>
          <p:nvPr/>
        </p:nvSpPr>
        <p:spPr>
          <a:xfrm>
            <a:off x="1965173" y="7569959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751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phic 32">
            <a:extLst>
              <a:ext uri="{FF2B5EF4-FFF2-40B4-BE49-F238E27FC236}">
                <a16:creationId xmlns:a16="http://schemas.microsoft.com/office/drawing/2014/main" id="{5B2BEE6E-FC7A-AA6A-C11B-6EC2D2A61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4958" y="3069788"/>
            <a:ext cx="5781675" cy="475297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C9B0F9C-2F87-4401-69A4-F3F6C987D82F}"/>
              </a:ext>
            </a:extLst>
          </p:cNvPr>
          <p:cNvSpPr txBox="1"/>
          <p:nvPr/>
        </p:nvSpPr>
        <p:spPr>
          <a:xfrm>
            <a:off x="97536" y="12192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S8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F9B06-0F6D-D529-0C93-F6CCA4B4FCB1}"/>
              </a:ext>
            </a:extLst>
          </p:cNvPr>
          <p:cNvSpPr txBox="1"/>
          <p:nvPr/>
        </p:nvSpPr>
        <p:spPr>
          <a:xfrm>
            <a:off x="97536" y="5994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4BF47A-D003-CD87-7320-8F52DBDD863C}"/>
              </a:ext>
            </a:extLst>
          </p:cNvPr>
          <p:cNvSpPr txBox="1"/>
          <p:nvPr/>
        </p:nvSpPr>
        <p:spPr>
          <a:xfrm>
            <a:off x="3867191" y="59944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315AD0-F3B6-68C1-D80B-688D2CABDBBA}"/>
              </a:ext>
            </a:extLst>
          </p:cNvPr>
          <p:cNvSpPr txBox="1"/>
          <p:nvPr/>
        </p:nvSpPr>
        <p:spPr>
          <a:xfrm>
            <a:off x="97536" y="300179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A143BA8-E0A3-225F-5F5B-3481F5D323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5228" y="951820"/>
            <a:ext cx="2618175" cy="132869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CE8E9F0-FA68-41FB-B51F-218599DCA823}"/>
              </a:ext>
            </a:extLst>
          </p:cNvPr>
          <p:cNvGrpSpPr/>
          <p:nvPr/>
        </p:nvGrpSpPr>
        <p:grpSpPr>
          <a:xfrm>
            <a:off x="304018" y="909021"/>
            <a:ext cx="3696593" cy="2092496"/>
            <a:chOff x="304018" y="909021"/>
            <a:chExt cx="3696593" cy="2092496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BA9D25EA-5048-E76A-0CBC-17AFDD976E8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22928749"/>
                </p:ext>
              </p:extLst>
            </p:nvPr>
          </p:nvGraphicFramePr>
          <p:xfrm>
            <a:off x="304018" y="924561"/>
            <a:ext cx="3641704" cy="20769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B0C451-7B34-0451-F8E4-D156BF26FDDA}"/>
                </a:ext>
              </a:extLst>
            </p:cNvPr>
            <p:cNvSpPr txBox="1"/>
            <p:nvPr/>
          </p:nvSpPr>
          <p:spPr>
            <a:xfrm>
              <a:off x="2996810" y="909021"/>
              <a:ext cx="10038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score = 19.1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34334B-26B7-C7B2-D40A-933607B0FD6F}"/>
                </a:ext>
              </a:extLst>
            </p:cNvPr>
            <p:cNvSpPr txBox="1"/>
            <p:nvPr/>
          </p:nvSpPr>
          <p:spPr>
            <a:xfrm>
              <a:off x="2996810" y="1119290"/>
              <a:ext cx="10038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score = 33.1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1060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107123-9ef0-440d-af68-7a4307444979">
      <Terms xmlns="http://schemas.microsoft.com/office/infopath/2007/PartnerControls"/>
    </lcf76f155ced4ddcb4097134ff3c332f>
    <TaxCatchAll xmlns="b7a27fe9-27af-43ff-9de9-058ee08d578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B1096E4E7D3ED4A9DFE104B1888AD4A" ma:contentTypeVersion="16" ma:contentTypeDescription="新しいドキュメントを作成します。" ma:contentTypeScope="" ma:versionID="942f1b706a38e7159bf0239c346f554c">
  <xsd:schema xmlns:xsd="http://www.w3.org/2001/XMLSchema" xmlns:xs="http://www.w3.org/2001/XMLSchema" xmlns:p="http://schemas.microsoft.com/office/2006/metadata/properties" xmlns:ns2="9f107123-9ef0-440d-af68-7a4307444979" xmlns:ns3="b7a27fe9-27af-43ff-9de9-058ee08d5781" targetNamespace="http://schemas.microsoft.com/office/2006/metadata/properties" ma:root="true" ma:fieldsID="795bf733720d6bade3287c7138c3898f" ns2:_="" ns3:_="">
    <xsd:import namespace="9f107123-9ef0-440d-af68-7a4307444979"/>
    <xsd:import namespace="b7a27fe9-27af-43ff-9de9-058ee08d57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107123-9ef0-440d-af68-7a43074449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2ee361a9-b627-4092-812a-f81e24321a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a27fe9-27af-43ff-9de9-058ee08d578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9180cc5-0555-4ed9-978c-8c1296a11832}" ma:internalName="TaxCatchAll" ma:showField="CatchAllData" ma:web="b7a27fe9-27af-43ff-9de9-058ee08d57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C25554-54D1-472C-884B-C3FEC2622890}">
  <ds:schemaRefs>
    <ds:schemaRef ds:uri="b7a27fe9-27af-43ff-9de9-058ee08d5781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9f107123-9ef0-440d-af68-7a4307444979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90E4EE3-5A53-41A3-898D-67C658A1CD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107123-9ef0-440d-af68-7a4307444979"/>
    <ds:schemaRef ds:uri="b7a27fe9-27af-43ff-9de9-058ee08d57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C73A12-8505-4C83-B915-35EF96CA30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5907</TotalTime>
  <Words>309</Words>
  <Application>Microsoft Office PowerPoint</Application>
  <PresentationFormat>A4 Paper (210x297 mm)</PresentationFormat>
  <Paragraphs>164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Prism 8</vt:lpstr>
      <vt:lpstr>GraphPad Prism 8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Yonggang Lu</dc:creator>
  <cp:lastModifiedBy>Yonggang Lu</cp:lastModifiedBy>
  <cp:revision>339</cp:revision>
  <cp:lastPrinted>2022-06-20T11:25:40Z</cp:lastPrinted>
  <dcterms:created xsi:type="dcterms:W3CDTF">2022-06-05T05:24:00Z</dcterms:created>
  <dcterms:modified xsi:type="dcterms:W3CDTF">2022-12-07T15:30:11Z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0x0101004B1096E4E7D3ED4A9DFE104B1888AD4A</vt:lpwstr>
  </property>
  <property fmtid="{D5CDD505-2E9C-101B-9397-08002B2CF9AE}" pid="3" name="MediaServiceImageTags">
    <vt:lpwstr/>
  </property>
</Properties>
</file>