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78" r:id="rId5"/>
    <p:sldId id="277" r:id="rId6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7B7"/>
    <a:srgbClr val="FFFF00"/>
    <a:srgbClr val="000000"/>
    <a:srgbClr val="0202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F8FC59-2A39-4FE4-A2FF-79C896DA9929}" v="36" dt="2022-07-22T02:45:52.9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6751" autoAdjust="0"/>
  </p:normalViewPr>
  <p:slideViewPr>
    <p:cSldViewPr snapToGrid="0">
      <p:cViewPr varScale="1">
        <p:scale>
          <a:sx n="60" d="100"/>
          <a:sy n="60" d="100"/>
        </p:scale>
        <p:origin x="285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onggang Lu" userId="129357b3-eb54-497e-91b4-e441ae68dbbb" providerId="ADAL" clId="{29F8FC59-2A39-4FE4-A2FF-79C896DA9929}"/>
    <pc:docChg chg="undo custSel addSld modSld sldOrd">
      <pc:chgData name="Yonggang Lu" userId="129357b3-eb54-497e-91b4-e441ae68dbbb" providerId="ADAL" clId="{29F8FC59-2A39-4FE4-A2FF-79C896DA9929}" dt="2022-07-22T03:03:03.118" v="554" actId="20577"/>
      <pc:docMkLst>
        <pc:docMk/>
      </pc:docMkLst>
      <pc:sldChg chg="modSp mod ord">
        <pc:chgData name="Yonggang Lu" userId="129357b3-eb54-497e-91b4-e441ae68dbbb" providerId="ADAL" clId="{29F8FC59-2A39-4FE4-A2FF-79C896DA9929}" dt="2022-07-22T03:03:03.118" v="554" actId="20577"/>
        <pc:sldMkLst>
          <pc:docMk/>
          <pc:sldMk cId="4040403686" sldId="277"/>
        </pc:sldMkLst>
        <pc:spChg chg="mod">
          <ac:chgData name="Yonggang Lu" userId="129357b3-eb54-497e-91b4-e441ae68dbbb" providerId="ADAL" clId="{29F8FC59-2A39-4FE4-A2FF-79C896DA9929}" dt="2022-07-22T03:03:03.118" v="554" actId="20577"/>
          <ac:spMkLst>
            <pc:docMk/>
            <pc:sldMk cId="4040403686" sldId="277"/>
            <ac:spMk id="2" creationId="{7F98CFE7-F255-4D58-C2BC-32AB7D6A7698}"/>
          </ac:spMkLst>
        </pc:spChg>
      </pc:sldChg>
      <pc:sldChg chg="addSp modSp new mod">
        <pc:chgData name="Yonggang Lu" userId="129357b3-eb54-497e-91b4-e441ae68dbbb" providerId="ADAL" clId="{29F8FC59-2A39-4FE4-A2FF-79C896DA9929}" dt="2022-07-22T03:03:00.461" v="553" actId="20577"/>
        <pc:sldMkLst>
          <pc:docMk/>
          <pc:sldMk cId="540504010" sldId="278"/>
        </pc:sldMkLst>
        <pc:spChg chg="add mod">
          <ac:chgData name="Yonggang Lu" userId="129357b3-eb54-497e-91b4-e441ae68dbbb" providerId="ADAL" clId="{29F8FC59-2A39-4FE4-A2FF-79C896DA9929}" dt="2022-07-22T03:03:00.461" v="553" actId="20577"/>
          <ac:spMkLst>
            <pc:docMk/>
            <pc:sldMk cId="540504010" sldId="278"/>
            <ac:spMk id="2" creationId="{F3118572-37D5-FBE7-C6BF-A85F9BDC6713}"/>
          </ac:spMkLst>
        </pc:spChg>
        <pc:graphicFrameChg chg="add mod modGraphic">
          <ac:chgData name="Yonggang Lu" userId="129357b3-eb54-497e-91b4-e441ae68dbbb" providerId="ADAL" clId="{29F8FC59-2A39-4FE4-A2FF-79C896DA9929}" dt="2022-07-22T02:45:52.911" v="550"/>
          <ac:graphicFrameMkLst>
            <pc:docMk/>
            <pc:sldMk cId="540504010" sldId="278"/>
            <ac:graphicFrameMk id="3" creationId="{A4FEFA3F-F364-5438-24AB-0E3EB7782099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017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108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06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320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65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003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502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97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203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024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8278-72E8-4C97-8550-A04E8BDD55BF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324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08278-72E8-4C97-8550-A04E8BDD55BF}" type="datetimeFigureOut">
              <a:rPr lang="en-GB" smtClean="0"/>
              <a:t>19/12/2022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9D309-CFCC-47EC-8B3A-DD872B79F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821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3118572-37D5-FBE7-C6BF-A85F9BDC6713}"/>
              </a:ext>
            </a:extLst>
          </p:cNvPr>
          <p:cNvSpPr txBox="1"/>
          <p:nvPr/>
        </p:nvSpPr>
        <p:spPr>
          <a:xfrm>
            <a:off x="97536" y="121920"/>
            <a:ext cx="1116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Table S1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4FEFA3F-F364-5438-24AB-0E3EB77820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231108"/>
              </p:ext>
            </p:extLst>
          </p:nvPr>
        </p:nvGraphicFramePr>
        <p:xfrm>
          <a:off x="188976" y="647470"/>
          <a:ext cx="5500687" cy="8976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1960839733"/>
                    </a:ext>
                  </a:extLst>
                </a:gridCol>
                <a:gridCol w="3671887">
                  <a:extLst>
                    <a:ext uri="{9D8B030D-6E8A-4147-A177-3AD203B41FA5}">
                      <a16:colId xmlns:a16="http://schemas.microsoft.com/office/drawing/2014/main" val="2345024966"/>
                    </a:ext>
                  </a:extLst>
                </a:gridCol>
              </a:tblGrid>
              <a:tr h="289560">
                <a:tc gridSpan="2">
                  <a:txBody>
                    <a:bodyPr/>
                    <a:lstStyle/>
                    <a:p>
                      <a:r>
                        <a:rPr lang="en-U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Primers used for RT-PCR </a:t>
                      </a:r>
                      <a:r>
                        <a:rPr lang="en-U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(related to </a:t>
                      </a:r>
                      <a:r>
                        <a:rPr lang="en-U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Figure 1A</a:t>
                      </a:r>
                      <a:r>
                        <a:rPr lang="en-U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1B</a:t>
                      </a:r>
                      <a:r>
                        <a:rPr lang="en-U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and </a:t>
                      </a:r>
                      <a:r>
                        <a:rPr lang="en-U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S1A</a:t>
                      </a:r>
                      <a:r>
                        <a:rPr lang="en-U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32746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Mouse </a:t>
                      </a:r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Adad1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TCCTCAAGTGACAAGCTGAC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8799453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Mouse </a:t>
                      </a:r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Adad1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Rv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CAGTTTTGATGTGAGTGCGTC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91834841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Mouse </a:t>
                      </a:r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Adad2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CCTTCCTCTCAGCATTCCG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57683030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Mouse </a:t>
                      </a:r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Adad2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Rv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TTGAAGTCTGGATCAGTGTCTG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65012846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Mouse </a:t>
                      </a:r>
                      <a:r>
                        <a:rPr lang="en-US" sz="1100" b="1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Hprt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TGGATATGCCCTTGACTATAATGAG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56862358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Mouse </a:t>
                      </a:r>
                      <a:r>
                        <a:rPr lang="en-US" sz="1100" b="1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Hprt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Rv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TGGCAACATCAACAGGACTC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45011715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Human </a:t>
                      </a:r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ADAD1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CAAATGCAGCGAGTTCAGC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168972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Human </a:t>
                      </a:r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ADAD1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Rv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TTCGTGGTTCAGGTTCATCC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26180639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Human </a:t>
                      </a:r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ADAD2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ATCGAGGTTGTGGATGTGG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6898737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Human </a:t>
                      </a:r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ADAD2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Rv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CAGCCTCGTAGGTCTTCAAG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9772309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Human GAPDH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AATCCCATCACCATCTTCCAG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6529820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Human GAPDH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Rv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ATGACCCTTTTGGCTCCC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98400572"/>
                  </a:ext>
                </a:extLst>
              </a:tr>
              <a:tr h="289560">
                <a:tc gridSpan="2">
                  <a:txBody>
                    <a:bodyPr/>
                    <a:lstStyle/>
                    <a:p>
                      <a:r>
                        <a:rPr lang="en-U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Primers used for genomic PCR </a:t>
                      </a:r>
                      <a:r>
                        <a:rPr lang="en-U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(related to </a:t>
                      </a:r>
                      <a:r>
                        <a:rPr lang="en-U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Figure 1D</a:t>
                      </a:r>
                      <a:r>
                        <a:rPr lang="en-U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S2B</a:t>
                      </a:r>
                      <a:r>
                        <a:rPr lang="en-U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and </a:t>
                      </a:r>
                      <a:r>
                        <a:rPr lang="en-U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S8B</a:t>
                      </a:r>
                      <a:r>
                        <a:rPr lang="en-U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90429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Adad2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TCTGTCATTGGCCATCTCCA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55444124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Adad2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Rv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#1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AATACACACACACACCTGCCC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21199439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Adad2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Rv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#2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TACCTGGATCTGCCTCAGTCC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6201453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Adad2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’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GGCTCAGCATGCTGCCCAAGG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1327604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Adad2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Rv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’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AGGCCTCACCTGCAGTCTGGTC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601139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Adad1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#1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AGGTCCTTGCTGATTGGACG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75546316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Adad1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#2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TACTTGCAGCAGCATGGCTA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4754230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Adad1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Rv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ATCACCAAGCAGGGTGAGTG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28539054"/>
                  </a:ext>
                </a:extLst>
              </a:tr>
              <a:tr h="289560">
                <a:tc gridSpan="2">
                  <a:txBody>
                    <a:bodyPr/>
                    <a:lstStyle/>
                    <a:p>
                      <a:r>
                        <a:rPr lang="en-U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Primers used for RT-PCR </a:t>
                      </a:r>
                      <a:r>
                        <a:rPr lang="en-U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(related to </a:t>
                      </a:r>
                      <a:r>
                        <a:rPr lang="en-U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Figure 3B</a:t>
                      </a:r>
                      <a:r>
                        <a:rPr lang="en-U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436959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Prm2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GAGCGCGTAGAGGACTATGG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0144928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Prm2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Rv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ACCTGCATCTCCTCCTCCTT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1898022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Stambp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ACCAGAGTCCATCGCAATCGTCTGT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71228565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Stambp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Rv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TATCGAAGGTCTGTGATCGTCACA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01145511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Tex101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CAATGGCACAACTCAGTGCT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09113773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Tex101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Rv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AGTCTGCAGCCGATCGTAGT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14861647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Gapdh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Fw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ACCCAGAAGACTGTGGATGG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90615023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Gapdh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Rv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CACATTGGGGGTAGGAACAC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6882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504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F98CFE7-F255-4D58-C2BC-32AB7D6A7698}"/>
              </a:ext>
            </a:extLst>
          </p:cNvPr>
          <p:cNvSpPr txBox="1"/>
          <p:nvPr/>
        </p:nvSpPr>
        <p:spPr>
          <a:xfrm>
            <a:off x="97536" y="121920"/>
            <a:ext cx="1116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Table S2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7A37336-151B-11A2-1D44-AEB4A97AD1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758493"/>
              </p:ext>
            </p:extLst>
          </p:nvPr>
        </p:nvGraphicFramePr>
        <p:xfrm>
          <a:off x="188976" y="647470"/>
          <a:ext cx="4645152" cy="3185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2380">
                  <a:extLst>
                    <a:ext uri="{9D8B030D-6E8A-4147-A177-3AD203B41FA5}">
                      <a16:colId xmlns:a16="http://schemas.microsoft.com/office/drawing/2014/main" val="1960839733"/>
                    </a:ext>
                  </a:extLst>
                </a:gridCol>
                <a:gridCol w="3382772">
                  <a:extLst>
                    <a:ext uri="{9D8B030D-6E8A-4147-A177-3AD203B41FA5}">
                      <a16:colId xmlns:a16="http://schemas.microsoft.com/office/drawing/2014/main" val="2345024966"/>
                    </a:ext>
                  </a:extLst>
                </a:gridCol>
              </a:tblGrid>
              <a:tr h="289560">
                <a:tc gridSpan="2">
                  <a:txBody>
                    <a:bodyPr/>
                    <a:lstStyle/>
                    <a:p>
                      <a:r>
                        <a:rPr lang="en-US" sz="12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Adad2</a:t>
                      </a:r>
                      <a:r>
                        <a:rPr lang="en-US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null mouse line </a:t>
                      </a:r>
                      <a:r>
                        <a:rPr lang="en-US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(–3959 bp)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32746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sgRNA #1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TGCAGCGACGCTGCCAGTCG; PAM: AGG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8799453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sgRNA #2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AGTATGTTCTTCCGCTGTTG; PAM: AGG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6529820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Mutant allele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GACGAGGGTGGGCGC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GGAAGAACATACTGG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98400572"/>
                  </a:ext>
                </a:extLst>
              </a:tr>
              <a:tr h="289560">
                <a:tc gridSpan="2">
                  <a:txBody>
                    <a:bodyPr/>
                    <a:lstStyle/>
                    <a:p>
                      <a:r>
                        <a:rPr lang="en-US" sz="12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Adad2</a:t>
                      </a:r>
                      <a:r>
                        <a:rPr lang="en-US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mutant mouse line </a:t>
                      </a:r>
                      <a:r>
                        <a:rPr lang="en-US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(–27+2 bp)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90429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sgRNA #1’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ACCCAGTGCATGGCTAACCT; PAM: GGG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55444124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Mutant allele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CCGGCCCAAGCCGTG</a:t>
                      </a:r>
                      <a:r>
                        <a:rPr lang="en-US" sz="1100" b="0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CTGGGTGTCTCTCTC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28539054"/>
                  </a:ext>
                </a:extLst>
              </a:tr>
              <a:tr h="289560">
                <a:tc gridSpan="2">
                  <a:txBody>
                    <a:bodyPr/>
                    <a:lstStyle/>
                    <a:p>
                      <a:r>
                        <a:rPr lang="en-US" sz="12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Adad1</a:t>
                      </a:r>
                      <a:r>
                        <a:rPr lang="en-US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knockout mouse line </a:t>
                      </a:r>
                      <a:r>
                        <a:rPr lang="en-US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(–47612 bp)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436959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sgRNA #1’’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GGGCGCGAAGGACAGCGTCG; PAM: GGG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0144928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sgRNA #2’’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CATACTAAATTGCTCTATAC; PAM: AGG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1898022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Mutant allele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7030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GCGCGAAGGACAGCG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ATAGAGCAATTTAGT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712285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0403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B1096E4E7D3ED4A9DFE104B1888AD4A" ma:contentTypeVersion="16" ma:contentTypeDescription="新しいドキュメントを作成します。" ma:contentTypeScope="" ma:versionID="942f1b706a38e7159bf0239c346f554c">
  <xsd:schema xmlns:xsd="http://www.w3.org/2001/XMLSchema" xmlns:xs="http://www.w3.org/2001/XMLSchema" xmlns:p="http://schemas.microsoft.com/office/2006/metadata/properties" xmlns:ns2="9f107123-9ef0-440d-af68-7a4307444979" xmlns:ns3="b7a27fe9-27af-43ff-9de9-058ee08d5781" targetNamespace="http://schemas.microsoft.com/office/2006/metadata/properties" ma:root="true" ma:fieldsID="795bf733720d6bade3287c7138c3898f" ns2:_="" ns3:_="">
    <xsd:import namespace="9f107123-9ef0-440d-af68-7a4307444979"/>
    <xsd:import namespace="b7a27fe9-27af-43ff-9de9-058ee08d57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107123-9ef0-440d-af68-7a43074449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2ee361a9-b627-4092-812a-f81e24321a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a27fe9-27af-43ff-9de9-058ee08d578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9180cc5-0555-4ed9-978c-8c1296a11832}" ma:internalName="TaxCatchAll" ma:showField="CatchAllData" ma:web="b7a27fe9-27af-43ff-9de9-058ee08d57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f107123-9ef0-440d-af68-7a4307444979">
      <Terms xmlns="http://schemas.microsoft.com/office/infopath/2007/PartnerControls"/>
    </lcf76f155ced4ddcb4097134ff3c332f>
    <TaxCatchAll xmlns="b7a27fe9-27af-43ff-9de9-058ee08d5781" xsi:nil="true"/>
  </documentManagement>
</p:properties>
</file>

<file path=customXml/itemProps1.xml><?xml version="1.0" encoding="utf-8"?>
<ds:datastoreItem xmlns:ds="http://schemas.openxmlformats.org/officeDocument/2006/customXml" ds:itemID="{4E82421B-785C-487C-AC12-AD0ED313F6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107123-9ef0-440d-af68-7a4307444979"/>
    <ds:schemaRef ds:uri="b7a27fe9-27af-43ff-9de9-058ee08d57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EC73A12-8505-4C83-B915-35EF96CA30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139D1A-A770-47D6-A1A3-237A4C649B83}">
  <ds:schemaRefs>
    <ds:schemaRef ds:uri="http://www.w3.org/XML/1998/namespace"/>
    <ds:schemaRef ds:uri="b7a27fe9-27af-43ff-9de9-058ee08d5781"/>
    <ds:schemaRef ds:uri="http://purl.org/dc/dcmitype/"/>
    <ds:schemaRef ds:uri="http://purl.org/dc/elements/1.1/"/>
    <ds:schemaRef ds:uri="9f107123-9ef0-440d-af68-7a4307444979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3679</TotalTime>
  <Words>227</Words>
  <Application>Microsoft Office PowerPoint</Application>
  <PresentationFormat>A4 Paper (210x297 mm)</PresentationFormat>
  <Paragraphs>80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Yonggang Lu</dc:creator>
  <cp:lastModifiedBy>Yonggang Lu</cp:lastModifiedBy>
  <cp:revision>303</cp:revision>
  <cp:lastPrinted>2022-06-20T11:25:40Z</cp:lastPrinted>
  <dcterms:created xsi:type="dcterms:W3CDTF">2022-06-05T05:24:00Z</dcterms:created>
  <dcterms:modified xsi:type="dcterms:W3CDTF">2022-12-19T03:54:31Z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0x0101004B1096E4E7D3ED4A9DFE104B1888AD4A</vt:lpwstr>
  </property>
  <property fmtid="{D5CDD505-2E9C-101B-9397-08002B2CF9AE}" pid="3" name="MediaServiceImageTags">
    <vt:lpwstr/>
  </property>
</Properties>
</file>