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9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94CFD-CAE8-5EA5-9651-059D30EBF4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7B897E-3BF3-45CB-DB09-2745702996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DC8DC4-3926-8027-F18D-3A9FACE0C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8C118-36B3-4EF1-90C6-133E8D34C85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4070C-C6F1-F522-279E-C4F0E31E9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81DC6-E081-0367-7EC8-0A73DEFA8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83EE-E52D-4945-8944-C48A795CD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23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ED241-E470-13C7-F0EA-ECC134ED9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23D99C-C375-2676-8DD0-B44A8C0966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AB9B5-FC9E-26EC-6CDD-99EAFCF19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8C118-36B3-4EF1-90C6-133E8D34C85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5B2F53-7A03-BF98-7414-77091E416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FA3343-0E4D-AD68-488C-4A94B9AAD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83EE-E52D-4945-8944-C48A795CD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894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E63E70-DB85-7C33-CEAE-E768C2CF88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A3B6D9-86E9-424E-7080-55408AC07C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2551B-18B2-58C3-2514-50EF50EBE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8C118-36B3-4EF1-90C6-133E8D34C85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04134-8722-0257-54FB-68B92F5A7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2D2E10-227F-567B-7748-397BB2A9D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83EE-E52D-4945-8944-C48A795CD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885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1D35B-5CEF-0ACF-E9D5-7973DDFD7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2D3BCE-0833-E21B-DCE4-249E0DEFEE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0EEEA5-D18F-7D7F-FEB1-F705E6045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8C118-36B3-4EF1-90C6-133E8D34C85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7DCD5D-2742-79C3-3718-EEC1D23C0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1B7C4-ABEE-E76B-A94B-83D709226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83EE-E52D-4945-8944-C48A795CD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494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5F9F6-41CA-EB36-6FAB-A65DB03A7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CF14AE-F13D-C288-CAEE-D1F4799B10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67F94E-ABAE-CC84-3A96-DEF0B5336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8C118-36B3-4EF1-90C6-133E8D34C85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526572-C8C6-D4BA-E840-3DA23E331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D3C60D-6E39-E546-4EF6-8FCA74D01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83EE-E52D-4945-8944-C48A795CD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97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4768B-0E50-FF69-7D3C-E112BBB0D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8D2C7-B48F-2919-FDC9-22A9045A2F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F12929-41C2-64B4-2FEA-DE12DF250F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696DE6-EB15-5835-A48C-7C294D973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8C118-36B3-4EF1-90C6-133E8D34C85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75B395-6E5E-81CE-EA6B-63710FF61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11E798-753D-6DCF-1A33-868A6DC56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83EE-E52D-4945-8944-C48A795CD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96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0A3AE-9852-A348-EE96-5A84264A0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51EE77-AEFB-51EA-F80B-7AEC80EF71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19CB7D-9E31-DBE2-A361-5F3181F683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C05996-D6B2-E3CE-3A0E-14059E689B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2113FE-47DD-6FAC-99C5-526A06B412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4425CB-B942-ECFE-BAE8-1006685FD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8C118-36B3-4EF1-90C6-133E8D34C85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D17EF9-FFA3-DDD7-558A-26E0846D2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1A3723-784B-F9C1-E296-9FFD9376D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83EE-E52D-4945-8944-C48A795CD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747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AE5E5-0218-44D5-B3DF-1E9156825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717F11-8FDE-4C64-9181-B3978383C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8C118-36B3-4EF1-90C6-133E8D34C85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5DA672-3EBE-6E0C-B6F7-9FBD1F272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DFD128-395A-0FE0-28E2-33989B069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83EE-E52D-4945-8944-C48A795CD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15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B6850E-6098-B8DF-D463-296C2895A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8C118-36B3-4EF1-90C6-133E8D34C85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5EAF86-2449-3049-83EA-3414C712E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E30F61-8647-DBEE-1E6A-9C364DA5E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83EE-E52D-4945-8944-C48A795CD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141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DF73B-CEC6-70CB-BE0C-29E6D459B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6CD19-E460-A045-6511-8D1C6F0AB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204450-E05C-B77D-CB1C-69E7D58388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F4EE97-38B3-6DF6-BC9A-F47756DAB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8C118-36B3-4EF1-90C6-133E8D34C85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F1850-AD70-0D06-3F2F-3303244A9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1004B7-3FCC-0168-7DBA-D6E573EDF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83EE-E52D-4945-8944-C48A795CD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471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F45DE-A843-1F82-3926-BE39AEF95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CF3F57-C5F0-0FE9-D0AE-386FBDCF0B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F773FC-DBAC-759C-4FD9-1FABCDDD2F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5225AD-775A-4AD0-2947-C2E3E9F4C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8C118-36B3-4EF1-90C6-133E8D34C85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009FC5-C33D-B9D6-2C71-48A8200A7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32A5FC-B544-671D-A3D6-DC2C4E5F4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83EE-E52D-4945-8944-C48A795CD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99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8F6674-3CBF-63C8-A2D7-6E7BBE62B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3C2AA4-BE6A-B172-D279-D876D1A8E5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7E15D0-B3AC-87A8-337C-42BF71833E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8C118-36B3-4EF1-90C6-133E8D34C85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92B3C-EB46-513C-FE64-7D0C62C8E3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59428D-F11E-7C47-4216-DB97DB2587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E83EE-E52D-4945-8944-C48A795CD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990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04DB1AE8-0375-A707-5D5E-F042117F10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1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600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Karthikeyan, Roopini -</dc:creator>
  <cp:lastModifiedBy>Karthikeyan, Roopini -</cp:lastModifiedBy>
  <cp:revision>1</cp:revision>
  <dcterms:created xsi:type="dcterms:W3CDTF">2022-10-26T06:52:37Z</dcterms:created>
  <dcterms:modified xsi:type="dcterms:W3CDTF">2022-10-26T06:57:12Z</dcterms:modified>
</cp:coreProperties>
</file>