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74D48-B6B3-4E90-905B-34FB3918AB7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0D6BD-AC9A-4B51-8EC5-4EE1ACC2E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80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06153-1A6D-46AD-9E56-C8F0EBB7277B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D1143-941C-463C-892A-006404F24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5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9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01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6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1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2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2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4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0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0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C6797-756E-4867-A7D1-4496BCF2CAAD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DA898-FADA-427E-B551-B801CD8E8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9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439310" y="656499"/>
            <a:ext cx="6342260" cy="4572000"/>
            <a:chOff x="7185355" y="824725"/>
            <a:chExt cx="3525794" cy="2684594"/>
          </a:xfrm>
        </p:grpSpPr>
        <p:graphicFrame>
          <p:nvGraphicFramePr>
            <p:cNvPr id="18" name="Object 17"/>
            <p:cNvGraphicFramePr>
              <a:graphicFrameLocks noChangeAspect="1"/>
            </p:cNvGraphicFramePr>
            <p:nvPr>
              <p:extLst/>
            </p:nvPr>
          </p:nvGraphicFramePr>
          <p:xfrm>
            <a:off x="7185355" y="824725"/>
            <a:ext cx="3525794" cy="26845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4" name="Graph" r:id="rId3" imgW="3920760" imgH="3000960" progId="Origin50.Graph">
                    <p:embed/>
                  </p:oleObj>
                </mc:Choice>
                <mc:Fallback>
                  <p:oleObj name="Graph" r:id="rId3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185355" y="824725"/>
                          <a:ext cx="3525794" cy="26845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/>
            </p:nvPr>
          </p:nvGraphicFramePr>
          <p:xfrm>
            <a:off x="7281576" y="824725"/>
            <a:ext cx="3273984" cy="26845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5" name="Graph" r:id="rId5" imgW="3920760" imgH="3000960" progId="Origin50.Graph">
                    <p:embed/>
                  </p:oleObj>
                </mc:Choice>
                <mc:Fallback>
                  <p:oleObj name="Graph" r:id="rId5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281576" y="824725"/>
                          <a:ext cx="3273984" cy="26845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TextBox 19"/>
          <p:cNvSpPr txBox="1"/>
          <p:nvPr/>
        </p:nvSpPr>
        <p:spPr>
          <a:xfrm>
            <a:off x="6015343" y="445714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cyst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6526" y="445891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3676047" y="2690446"/>
            <a:ext cx="2245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Panx1 intensity,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325691" y="589111"/>
            <a:ext cx="4291370" cy="4466273"/>
            <a:chOff x="4295560" y="1444476"/>
            <a:chExt cx="1381458" cy="143776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95560" y="1444476"/>
              <a:ext cx="1381458" cy="143776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81327" y="2533186"/>
              <a:ext cx="236657" cy="118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cyst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7584747">
              <a:off x="5477129" y="2003890"/>
              <a:ext cx="166781" cy="118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CD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163414" y="2849315"/>
              <a:ext cx="463138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228297" y="2720358"/>
              <a:ext cx="308690" cy="118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300 µm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51888" y="5718040"/>
            <a:ext cx="1204750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- IHC staining with polyclonal antibodies in human ADPKD biopsy shows higher PANX1 level in cystic epithelium than collecting ducts (CD). The effect was observed in both non-truncating and truncating mutations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Pkd1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structure (blue and red dots, respectively); B – 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ontrol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experiment for Figure 1 stained with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mouse IgG2aκ isotype antibodies in a healthy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individual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kidney. CD – collecting duct, G- glomeruli, PT – proximal tubules. *p&lt;0.05 vs CD per paired t-test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4089" y="13337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24274" y="42442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91609" y="151391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92403" y="354238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20" y="2960848"/>
            <a:ext cx="4991991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3920" y="148681"/>
            <a:ext cx="3705500" cy="2743200"/>
          </a:xfrm>
          <a:prstGeom prst="rect">
            <a:avLst/>
          </a:prstGeom>
          <a:ln w="22225">
            <a:solidFill>
              <a:schemeClr val="dk1"/>
            </a:solidFill>
          </a:ln>
        </p:spPr>
      </p:pic>
      <p:cxnSp>
        <p:nvCxnSpPr>
          <p:cNvPr id="4" name="Straight Connector 3"/>
          <p:cNvCxnSpPr/>
          <p:nvPr/>
        </p:nvCxnSpPr>
        <p:spPr>
          <a:xfrm rot="5400000" flipH="1" flipV="1">
            <a:off x="11453344" y="5337844"/>
            <a:ext cx="0" cy="37490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162828" y="2617948"/>
            <a:ext cx="778471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893920" y="2960848"/>
            <a:ext cx="1952900" cy="1253012"/>
          </a:xfrm>
          <a:prstGeom prst="rect">
            <a:avLst/>
          </a:prstGeom>
          <a:noFill/>
          <a:ln w="222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ent-Up Arrow 36"/>
          <p:cNvSpPr/>
          <p:nvPr/>
        </p:nvSpPr>
        <p:spPr>
          <a:xfrm>
            <a:off x="8846820" y="2907191"/>
            <a:ext cx="728980" cy="534509"/>
          </a:xfrm>
          <a:prstGeom prst="bentUpArrow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973885" y="5155963"/>
            <a:ext cx="958917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17361" y="2287747"/>
            <a:ext cx="958917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83798" y="1333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7584747">
            <a:off x="9277360" y="829333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168016" y="802841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81442" y="133561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50117" y="256733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35732" y="25357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396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35481</TotalTime>
  <Words>115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</vt:lpstr>
      <vt:lpstr>PowerPoint Presentation</vt:lpstr>
    </vt:vector>
  </TitlesOfParts>
  <Company>HFHS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Pavlov, Tengis</dc:creator>
  <cp:lastModifiedBy>Pavlov, Tengis</cp:lastModifiedBy>
  <cp:revision>235</cp:revision>
  <cp:lastPrinted>2022-11-30T15:40:23Z</cp:lastPrinted>
  <dcterms:created xsi:type="dcterms:W3CDTF">2021-03-26T14:03:45Z</dcterms:created>
  <dcterms:modified xsi:type="dcterms:W3CDTF">2023-03-13T14:37:11Z</dcterms:modified>
</cp:coreProperties>
</file>