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39"/>
    <p:restoredTop sz="96327"/>
  </p:normalViewPr>
  <p:slideViewPr>
    <p:cSldViewPr snapToGrid="0" snapToObjects="1">
      <p:cViewPr varScale="1">
        <p:scale>
          <a:sx n="95" d="100"/>
          <a:sy n="95" d="100"/>
        </p:scale>
        <p:origin x="192" y="1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8A8DF-F7D0-E949-8D66-F9FEEF0F10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26743C-61B5-204F-A3AB-83155C524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EAE9CA-2603-6F43-855D-30A03F244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EE22B-A623-5B4F-AA51-2C32FBBB1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B29E54-6664-2D48-9C45-CBC2725F1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256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C1359-B44C-9243-8139-BB45CF5DE7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742235-24AA-444C-9260-A360560E60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48033-BDDB-4345-9887-AF043E5FE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97BF5-5605-8145-AD14-ABD9C37D4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287E25-09D6-1749-B29C-D029FDBF7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02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3ADFD9-D80D-1B41-AB50-FB0625B094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B5E056E-7F48-1E44-981D-A4B0BFDBDD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7E37F-C66A-C84C-A9F1-9A033C05C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787F3-44AE-6C44-A5E2-6609E499F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6616C-94AA-D748-9B99-145B74E28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7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8C61-FB2F-D842-A11D-29BAACC08F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294FCE-2A67-F149-A4AD-5B2B5C2266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B361D-5FDA-694C-9DEF-3C97A2CF75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3F592C-DF3B-4847-B5AF-7EE59455F2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29EC4-B9FA-F04A-A1A3-F210B366D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35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F4798-718C-324C-9898-5FE391683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F66272-CB31-5049-921E-03AEAF754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99970F-3FC9-6F48-AA96-D02B722EC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6E5735-B926-A54C-9350-27A3B5B733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B9F16-54CB-6442-AEEA-7C74B454E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463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AF807-18F5-E749-AC15-079296E0E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BCF09E-B371-C24A-A2BD-71B48F46CE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8DF449C-C35F-4947-9AD2-6CE3E190D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C1D1F0-0317-D04E-A1D8-3BEF252DD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DBFC2-B335-724F-966B-F06AF7A2BA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82A2D9-9439-8A45-9172-5AAFF05A5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157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E3C35-F4A8-2A41-A8AC-8EE8F5AFD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DA35B7-3590-614B-8C7B-9C1B413AEC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12CF12-7395-8C4C-84C4-CEC269EA63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4B7090-E286-6D4B-A199-18A9B6BF80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AC978F0-5374-784F-B5E5-3130F14F23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54E9D5-3E64-874D-9BFB-0932CA6D5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3D17BA-A89F-C24D-B348-7883545E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E60862-50C3-CC42-8573-C263894AD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109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113EFD-A20A-624F-8427-5F7B6EC2FA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7E0B3A-2FBC-164A-A76E-3DC3EC456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7324A6-F060-9948-830D-BCBF15351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13C913-AF77-D44B-99DE-5456BDA0B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759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2712F0-4468-3C41-ABB3-05E0B52FB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414D6F-686C-A74F-8F75-A23D270C3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9448FE-E7F5-4140-8115-82356AC6B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53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63AC6-21E9-4947-9865-00DC93363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06230B-D814-C54D-973D-5E66122B5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0E7A08-6AD6-D542-A8E1-D50D3925BD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23A1DB-BC46-1A45-91CC-A29CAD15B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0F02A6-39A0-8746-85F0-58C66F9C4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1D2402-1B4F-6641-B2EA-E04A23245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67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B67C1E-A35B-A84C-915A-FDEAA1F46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35F46F-3C83-DE44-AE45-CFC4828F5C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22DFF0-2592-EE4A-BB01-65BCD03BCC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F54F8F-436B-574D-BC80-976FD1E1BE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B05E10-ED21-2743-8B06-3C62E63F07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A2B086-4886-594B-A58F-BBF8BE395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429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485DC9-07AB-7744-A3FE-9CAEE5DB9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CB4628-1F30-024E-A980-46D67B2B8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8F8AA-09DD-9B42-BE47-D35B705DA9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B4AAC-BBEA-F043-8B0C-60E2C6F725BA}" type="datetimeFigureOut">
              <a:rPr lang="en-US" smtClean="0"/>
              <a:t>5/23/22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B30A60-E465-BA4E-8ECC-AB0272A42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FC684D-EE9F-7847-AD8C-51DDDD499E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BAC6C-72A5-774C-8FB8-C0C98A65EF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465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A82F66-D2B2-D64F-8A92-5DFB7FB69BFD}"/>
              </a:ext>
            </a:extLst>
          </p:cNvPr>
          <p:cNvSpPr txBox="1"/>
          <p:nvPr/>
        </p:nvSpPr>
        <p:spPr>
          <a:xfrm>
            <a:off x="2163288" y="765036"/>
            <a:ext cx="842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Clinical Manifestation Disease Categories per Patient with STAT3 GOF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1AD9E92-5775-1243-9E0D-15EE4A169523}"/>
              </a:ext>
            </a:extLst>
          </p:cNvPr>
          <p:cNvSpPr txBox="1"/>
          <p:nvPr/>
        </p:nvSpPr>
        <p:spPr>
          <a:xfrm>
            <a:off x="213756" y="131659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Figure E III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92410D8-B304-FD7B-383B-63EBBD0A58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3311"/>
          <a:stretch/>
        </p:blipFill>
        <p:spPr>
          <a:xfrm>
            <a:off x="4120776" y="500991"/>
            <a:ext cx="3950447" cy="606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902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Forbes</dc:creator>
  <cp:lastModifiedBy>Smith, Madison Renee</cp:lastModifiedBy>
  <cp:revision>7</cp:revision>
  <dcterms:created xsi:type="dcterms:W3CDTF">2021-07-16T22:10:39Z</dcterms:created>
  <dcterms:modified xsi:type="dcterms:W3CDTF">2022-05-23T20:50:22Z</dcterms:modified>
</cp:coreProperties>
</file>