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8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02"/>
    <p:restoredTop sz="96327"/>
  </p:normalViewPr>
  <p:slideViewPr>
    <p:cSldViewPr snapToGrid="0" snapToObjects="1">
      <p:cViewPr varScale="1">
        <p:scale>
          <a:sx n="127" d="100"/>
          <a:sy n="127" d="100"/>
        </p:scale>
        <p:origin x="22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F6239E-AD1E-A745-9C5D-26F1FFB4C0BA}" type="datetimeFigureOut">
              <a:rPr lang="en-US" smtClean="0"/>
              <a:t>8/3/22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6FB5A2-E44F-6A41-AFFB-24C9A2E830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864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FA0D57-B876-1149-8EBF-70682A264CC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860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FE151-F5B3-204A-87EE-3D4DBEA52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DA21D6-5446-654C-B1A5-FE8C381750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7263E-58A2-D340-AA07-3A1434264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E5D7-B075-3F43-B1BB-8C83CA031F85}" type="datetimeFigureOut">
              <a:rPr lang="en-US" smtClean="0"/>
              <a:t>8/3/22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C97A2D-B708-2841-BF0D-8F3C243BD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CAE862-5DAE-AF48-BFCC-08E49E1AA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FAF0-A17A-B343-9292-A80BFD9DA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508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A16EB-67F4-BC41-B44C-A9C22E35BC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BA568F-AE19-D249-AE38-A305FCCF37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0A51D8-FB22-2340-932D-D4EB606B7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E5D7-B075-3F43-B1BB-8C83CA031F85}" type="datetimeFigureOut">
              <a:rPr lang="en-US" smtClean="0"/>
              <a:t>8/3/22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1ACDA9-3AB9-7D4A-81D8-25A703DCE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926878-5E6F-9E48-B1B4-5E4655A4C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FAF0-A17A-B343-9292-A80BFD9DA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845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BD3D08-1ABF-914A-97D0-9D2037F355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C677FE-CE24-9942-89CB-0FA1389596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E98D0F-B9B5-1643-8E5A-554AC7C60A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E5D7-B075-3F43-B1BB-8C83CA031F85}" type="datetimeFigureOut">
              <a:rPr lang="en-US" smtClean="0"/>
              <a:t>8/3/22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4D039-0E32-7A46-821C-92E83A042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A858AF-71F0-B542-B53A-0944B644C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FAF0-A17A-B343-9292-A80BFD9DA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162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FABAE-A22C-F144-B353-22E8EDFEA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47AA6-1C7D-7A42-BD79-64ABD7DC3A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2D71D1-3171-E84D-9578-9D337F733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E5D7-B075-3F43-B1BB-8C83CA031F85}" type="datetimeFigureOut">
              <a:rPr lang="en-US" smtClean="0"/>
              <a:t>8/3/22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233FDB-E934-054E-BB12-4C25CDBC9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BFCC66-D96C-1643-BAFE-1D67E4620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FAF0-A17A-B343-9292-A80BFD9DA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87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64DA8-C8BC-1841-A7D4-AAF057E5A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4E4471-2FBE-4E4C-B144-3037E0F235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1CA4C8-0A81-DE4D-BD33-672689333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E5D7-B075-3F43-B1BB-8C83CA031F85}" type="datetimeFigureOut">
              <a:rPr lang="en-US" smtClean="0"/>
              <a:t>8/3/22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316752-4469-2641-BBEB-37006B762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5B70A1-77AC-4349-994D-592FF9AA9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FAF0-A17A-B343-9292-A80BFD9DA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06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B17CE-F35A-E64B-BA54-8A02DE910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3BFE53-81F3-8643-9CDC-193CECAF8B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CC88A3-88EA-C042-BAAA-94B71908FA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6577A5-824B-C346-8047-82BCD45F6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E5D7-B075-3F43-B1BB-8C83CA031F85}" type="datetimeFigureOut">
              <a:rPr lang="en-US" smtClean="0"/>
              <a:t>8/3/22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C9BDA5-2E38-354A-A174-240A2F960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CC2A59-1CF8-C24B-908F-65D65DAA5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FAF0-A17A-B343-9292-A80BFD9DA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589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1BEBA-A17A-0648-8CFC-FA4D0DC96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BEF0F6-D126-434D-862D-62B5DE81BC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ED4489-8B3B-8945-A830-646A96F911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8A2A66-C55C-2D4F-ABC6-FAB64A3669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8963C2-4B97-2648-8CE8-C8554F2DF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F09B13-C0A5-0C45-A99B-B873BB84B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E5D7-B075-3F43-B1BB-8C83CA031F85}" type="datetimeFigureOut">
              <a:rPr lang="en-US" smtClean="0"/>
              <a:t>8/3/22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BFD9B9-8A99-1942-8E7A-4AD641A64E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9171EB-D08D-484E-8DBF-FD21B6388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FAF0-A17A-B343-9292-A80BFD9DA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952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EDA9A-FCB0-1C44-8F02-D77887CDC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672BA5-4FF9-9D4A-BE3F-356AAC3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E5D7-B075-3F43-B1BB-8C83CA031F85}" type="datetimeFigureOut">
              <a:rPr lang="en-US" smtClean="0"/>
              <a:t>8/3/22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FDBC64-2B10-B743-84F3-4DCFA28F3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E185C0-FB97-A04D-924E-7BBDD3800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FAF0-A17A-B343-9292-A80BFD9DA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979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048ABF-8ADE-C749-8882-EC288CF55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E5D7-B075-3F43-B1BB-8C83CA031F85}" type="datetimeFigureOut">
              <a:rPr lang="en-US" smtClean="0"/>
              <a:t>8/3/22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5F1BEE-D740-0C4B-9336-0C073B477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5A78A0-2D35-FF40-9270-C4A9EF557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FAF0-A17A-B343-9292-A80BFD9DA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63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63246-7EB0-904D-BC1A-F5F3F5FC1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69DDA1-1784-5A48-B945-F9E6A69BE4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13F814D-5A45-934B-8742-90870D317D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ED7EB4-E488-2A4A-85B5-D2E43A465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E5D7-B075-3F43-B1BB-8C83CA031F85}" type="datetimeFigureOut">
              <a:rPr lang="en-US" smtClean="0"/>
              <a:t>8/3/22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0CCAE5-A829-1F4C-802F-DAB8EF39A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7E9927-AA4D-5146-B9AA-938C312CE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FAF0-A17A-B343-9292-A80BFD9DA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734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CC5F52-1D9F-7340-AE85-A4D259279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2609FD-874C-0848-8476-6A4C46A99B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3696DE-B0F9-A84A-9D40-46F1CDE31B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60CCF0-AF58-BB47-A8A4-2503199A7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FE5D7-B075-3F43-B1BB-8C83CA031F85}" type="datetimeFigureOut">
              <a:rPr lang="en-US" smtClean="0"/>
              <a:t>8/3/22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B0E2A0-F4E6-A447-ACA7-6A09CB8B4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823CEF-6A29-1145-9828-9C0405E8D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AFAF0-A17A-B343-9292-A80BFD9DA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07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2FF042-2C95-2F47-A26F-3502AEAE9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C2E61D-F4D3-D441-9870-A7A5345B22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3F25D6-809E-7840-98D1-6871046493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FE5D7-B075-3F43-B1BB-8C83CA031F85}" type="datetimeFigureOut">
              <a:rPr lang="en-US" smtClean="0"/>
              <a:t>8/3/22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FECA53-EBC3-DE46-9B1A-ED76236297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600A85-E115-A845-9112-9485B36EEE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AFAF0-A17A-B343-9292-A80BFD9DA1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723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795410F-7AB9-0C43-BD91-796DF18FA157}"/>
              </a:ext>
            </a:extLst>
          </p:cNvPr>
          <p:cNvSpPr txBox="1"/>
          <p:nvPr/>
        </p:nvSpPr>
        <p:spPr>
          <a:xfrm>
            <a:off x="76042" y="11085"/>
            <a:ext cx="2837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Figure E IV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EE669D-126F-724F-87A2-A69ABD706CDA}"/>
              </a:ext>
            </a:extLst>
          </p:cNvPr>
          <p:cNvSpPr txBox="1"/>
          <p:nvPr/>
        </p:nvSpPr>
        <p:spPr>
          <a:xfrm>
            <a:off x="76043" y="584298"/>
            <a:ext cx="462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759E05-7654-394F-93F6-46388F415B0F}"/>
              </a:ext>
            </a:extLst>
          </p:cNvPr>
          <p:cNvSpPr txBox="1"/>
          <p:nvPr/>
        </p:nvSpPr>
        <p:spPr>
          <a:xfrm>
            <a:off x="3291325" y="51697"/>
            <a:ext cx="5344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Immunophenotype of Patients with STAT3 GOF</a:t>
            </a:r>
            <a:endParaRPr lang="en-US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B11BC8-E826-7846-B50F-CA3916B32FFF}"/>
              </a:ext>
            </a:extLst>
          </p:cNvPr>
          <p:cNvSpPr txBox="1"/>
          <p:nvPr/>
        </p:nvSpPr>
        <p:spPr>
          <a:xfrm>
            <a:off x="6580189" y="584298"/>
            <a:ext cx="4627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F59B8C-E1E3-1651-115C-1500918773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831" y="884277"/>
            <a:ext cx="5135701" cy="56212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BCC59D-C493-AD74-D910-910AF38230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3083" y="837446"/>
            <a:ext cx="5788593" cy="5714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7154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13</Words>
  <Application>Microsoft Macintosh PowerPoint</Application>
  <PresentationFormat>Widescreen</PresentationFormat>
  <Paragraphs>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Forbes</dc:creator>
  <cp:lastModifiedBy>Smith, Madison Renee</cp:lastModifiedBy>
  <cp:revision>6</cp:revision>
  <dcterms:created xsi:type="dcterms:W3CDTF">2021-07-16T22:14:02Z</dcterms:created>
  <dcterms:modified xsi:type="dcterms:W3CDTF">2022-08-03T20:21:42Z</dcterms:modified>
</cp:coreProperties>
</file>