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803" r:id="rId2"/>
    <p:sldId id="811" r:id="rId3"/>
    <p:sldId id="80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rina Dunmire" initials="BD" lastIdx="47" clrIdx="0">
    <p:extLst>
      <p:ext uri="{19B8F6BF-5375-455C-9EA6-DF929625EA0E}">
        <p15:presenceInfo xmlns:p15="http://schemas.microsoft.com/office/powerpoint/2012/main" userId="Barbrina Dunmire" providerId="None"/>
      </p:ext>
    </p:extLst>
  </p:cmAuthor>
  <p:cmAuthor id="2" name="Michael R. Bailey" initials="MRB" lastIdx="1" clrIdx="1">
    <p:extLst>
      <p:ext uri="{19B8F6BF-5375-455C-9EA6-DF929625EA0E}">
        <p15:presenceInfo xmlns:p15="http://schemas.microsoft.com/office/powerpoint/2012/main" userId="S::mbailey@uw.edu::16ca5598-90cd-431e-a5a7-f4d26c5675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5"/>
    <p:restoredTop sz="91370"/>
  </p:normalViewPr>
  <p:slideViewPr>
    <p:cSldViewPr snapToGrid="0" snapToObjects="1">
      <p:cViewPr varScale="1">
        <p:scale>
          <a:sx n="82" d="100"/>
          <a:sy n="82" d="100"/>
        </p:scale>
        <p:origin x="2064" y="176"/>
      </p:cViewPr>
      <p:guideLst/>
    </p:cSldViewPr>
  </p:slideViewPr>
  <p:outlineViewPr>
    <p:cViewPr>
      <p:scale>
        <a:sx n="33" d="100"/>
        <a:sy n="33" d="100"/>
      </p:scale>
      <p:origin x="0" y="-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DBA00-47FE-AD46-92AE-EA0BAC491053}" type="datetimeFigureOut">
              <a:rPr lang="en-US" smtClean="0"/>
              <a:t>3/24/22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2FE4B-8204-A54C-9068-0A3003AC5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9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ＭＳ Ｐゴシック" pitchFamily="35" charset="-128"/>
              <a:cs typeface="ＭＳ Ｐゴシック" pitchFamily="3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8A2724-1D94-FD4A-AE92-EAF00EB5E548}" type="slidenum">
              <a:rPr lang="en-US">
                <a:latin typeface="Arial" pitchFamily="35" charset="0"/>
                <a:ea typeface="ＭＳ Ｐゴシック" pitchFamily="35" charset="-128"/>
                <a:cs typeface="ＭＳ Ｐゴシック" pitchFamily="35" charset="-128"/>
              </a:rPr>
              <a:pPr/>
              <a:t>1</a:t>
            </a:fld>
            <a:endParaRPr lang="en-US">
              <a:latin typeface="Arial" pitchFamily="35" charset="0"/>
              <a:ea typeface="ＭＳ Ｐゴシック" pitchFamily="35" charset="-128"/>
              <a:cs typeface="ＭＳ Ｐゴシック" pitchFamily="3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2024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ＭＳ Ｐゴシック" pitchFamily="35" charset="-128"/>
              <a:cs typeface="ＭＳ Ｐゴシック" pitchFamily="3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8A2724-1D94-FD4A-AE92-EAF00EB5E548}" type="slidenum">
              <a:rPr lang="en-US">
                <a:latin typeface="Arial" pitchFamily="35" charset="0"/>
                <a:ea typeface="ＭＳ Ｐゴシック" pitchFamily="35" charset="-128"/>
                <a:cs typeface="ＭＳ Ｐゴシック" pitchFamily="35" charset="-128"/>
              </a:rPr>
              <a:pPr/>
              <a:t>2</a:t>
            </a:fld>
            <a:endParaRPr lang="en-US">
              <a:latin typeface="Arial" pitchFamily="35" charset="0"/>
              <a:ea typeface="ＭＳ Ｐゴシック" pitchFamily="35" charset="-128"/>
              <a:cs typeface="ＭＳ Ｐゴシック" pitchFamily="3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8278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ＭＳ Ｐゴシック" pitchFamily="35" charset="-128"/>
              <a:cs typeface="ＭＳ Ｐゴシック" pitchFamily="3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8A2724-1D94-FD4A-AE92-EAF00EB5E548}" type="slidenum">
              <a:rPr lang="en-US">
                <a:latin typeface="Arial" pitchFamily="35" charset="0"/>
                <a:ea typeface="ＭＳ Ｐゴシック" pitchFamily="35" charset="-128"/>
                <a:cs typeface="ＭＳ Ｐゴシック" pitchFamily="35" charset="-128"/>
              </a:rPr>
              <a:pPr/>
              <a:t>3</a:t>
            </a:fld>
            <a:endParaRPr lang="en-US">
              <a:latin typeface="Arial" pitchFamily="35" charset="0"/>
              <a:ea typeface="ＭＳ Ｐゴシック" pitchFamily="35" charset="-128"/>
              <a:cs typeface="ＭＳ Ｐゴシック" pitchFamily="3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6601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5575"/>
            <a:ext cx="7772400" cy="1470025"/>
          </a:xfrm>
        </p:spPr>
        <p:txBody>
          <a:bodyPr/>
          <a:lstStyle>
            <a:lvl1pPr>
              <a:defRPr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5" descr="UW Urology symbol.png"/>
          <p:cNvPicPr>
            <a:picLocks noChangeAspect="1"/>
          </p:cNvPicPr>
          <p:nvPr userDrawn="1"/>
        </p:nvPicPr>
        <p:blipFill>
          <a:blip r:embed="rId2">
            <a:lum bright="-17000"/>
          </a:blip>
          <a:srcRect/>
          <a:stretch>
            <a:fillRect/>
          </a:stretch>
        </p:blipFill>
        <p:spPr bwMode="auto">
          <a:xfrm>
            <a:off x="4038600" y="54483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1600200"/>
            <a:ext cx="8229600" cy="4525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16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3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5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2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3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5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928CE715-1038-8648-873A-28A4BEE2EE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57F345A8-A80C-5F4E-9D6D-66754C71C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1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DB3B9-824E-B040-B756-54953ACF8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1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18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0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223996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98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9825" y="223996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 userDrawn="1"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0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1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/>
          <p:nvPr userDrawn="1"/>
        </p:nvCxnSpPr>
        <p:spPr>
          <a:xfrm>
            <a:off x="685800" y="1524000"/>
            <a:ext cx="845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12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13" name="Straight Connector 12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3050"/>
            <a:ext cx="3008313" cy="1162050"/>
          </a:xfrm>
        </p:spPr>
        <p:txBody>
          <a:bodyPr anchor="b"/>
          <a:lstStyle>
            <a:lvl1pPr algn="l">
              <a:defRPr sz="2000" b="1"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98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20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 baseline="0">
                <a:solidFill>
                  <a:srgbClr val="FFFF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-1"/>
            <a:ext cx="685799" cy="6886697"/>
            <a:chOff x="1" y="-1"/>
            <a:chExt cx="685799" cy="6886697"/>
          </a:xfrm>
        </p:grpSpPr>
        <p:grpSp>
          <p:nvGrpSpPr>
            <p:cNvPr id="15" name="Group 8"/>
            <p:cNvGrpSpPr/>
            <p:nvPr/>
          </p:nvGrpSpPr>
          <p:grpSpPr>
            <a:xfrm rot="16200000">
              <a:off x="-3100448" y="3100448"/>
              <a:ext cx="6886697" cy="685799"/>
              <a:chOff x="-3424118" y="1905000"/>
              <a:chExt cx="6886697" cy="719379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 r="25501"/>
              <a:stretch>
                <a:fillRect/>
              </a:stretch>
            </p:blipFill>
            <p:spPr bwMode="auto">
              <a:xfrm>
                <a:off x="-3424118" y="1905000"/>
                <a:ext cx="6886697" cy="719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905000" y="2060025"/>
                <a:ext cx="1524000" cy="387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Garamond" pitchFamily="18" charset="0"/>
                    <a:cs typeface="Helvetica" pitchFamily="34" charset="0"/>
                  </a:rPr>
                  <a:t>UROLOGY</a:t>
                </a:r>
                <a:endParaRPr lang="en-US" dirty="0">
                  <a:solidFill>
                    <a:srgbClr val="FFFF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>
              <a:off x="685800" y="0"/>
              <a:ext cx="0" cy="685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495800" y="6248400"/>
            <a:ext cx="4572000" cy="533400"/>
          </a:xfrm>
        </p:spPr>
        <p:txBody>
          <a:bodyPr anchor="b"/>
          <a:lstStyle>
            <a:lvl1pPr algn="r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6" r:id="rId14"/>
    <p:sldLayoutId id="2147483667" r:id="rId15"/>
    <p:sldLayoutId id="2147483668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34" charset="-128"/>
          <a:cs typeface="MS PGothic" pitchFamily="3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  <a:cs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62400" y="5393664"/>
            <a:ext cx="1181100" cy="1320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USHclip08_Crop.mp4">
            <a:hlinkClick r:id="" action="ppaction://media"/>
            <a:extLst>
              <a:ext uri="{FF2B5EF4-FFF2-40B4-BE49-F238E27FC236}">
                <a16:creationId xmlns:a16="http://schemas.microsoft.com/office/drawing/2014/main" id="{4C094F51-2806-934D-82EE-BF046309812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342693"/>
            <a:ext cx="9182714" cy="621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7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UDP010_Push17_Jet_Crop(1).mp4" descr="UDP010_Push17_Jet_Crop(1).mp4">
            <a:hlinkClick r:id="" action="ppaction://media"/>
            <a:extLst>
              <a:ext uri="{FF2B5EF4-FFF2-40B4-BE49-F238E27FC236}">
                <a16:creationId xmlns:a16="http://schemas.microsoft.com/office/drawing/2014/main" id="{EEC58A3D-3E91-F34A-A78A-904AB1CB687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28013" y="339721"/>
            <a:ext cx="9400025" cy="617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5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62400" y="5293121"/>
            <a:ext cx="1181100" cy="1320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US_UVJ_stone breaking_Cut_Crop.mp4">
            <a:hlinkClick r:id="" action="ppaction://media"/>
            <a:extLst>
              <a:ext uri="{FF2B5EF4-FFF2-40B4-BE49-F238E27FC236}">
                <a16:creationId xmlns:a16="http://schemas.microsoft.com/office/drawing/2014/main" id="{616AE263-114A-F24C-A75E-694421C087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75712"/>
            <a:ext cx="9144000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58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W Urology ppt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808080"/>
        </a:dk1>
        <a:lt1>
          <a:srgbClr val="FFFFFF"/>
        </a:lt1>
        <a:dk2>
          <a:srgbClr val="003399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DCA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808080"/>
        </a:dk1>
        <a:lt1>
          <a:srgbClr val="FFFFFF"/>
        </a:lt1>
        <a:dk2>
          <a:srgbClr val="000099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808080"/>
        </a:dk1>
        <a:lt1>
          <a:srgbClr val="FFFFFF"/>
        </a:lt1>
        <a:dk2>
          <a:srgbClr val="003366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DB8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UW Urology ppt.thmx</Template>
  <TotalTime>28692</TotalTime>
  <Words>3</Words>
  <Application>Microsoft Macintosh PowerPoint</Application>
  <PresentationFormat>On-screen Show (4:3)</PresentationFormat>
  <Paragraphs>3</Paragraphs>
  <Slides>3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Garamond</vt:lpstr>
      <vt:lpstr>Helvetica</vt:lpstr>
      <vt:lpstr>UW Urology ppt</vt:lpstr>
      <vt:lpstr>PowerPoint Presentation</vt:lpstr>
      <vt:lpstr>PowerPoint Presentation</vt:lpstr>
      <vt:lpstr>PowerPoint Presentation</vt:lpstr>
    </vt:vector>
  </TitlesOfParts>
  <Company>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Use of Ultrasound in Stone Disease </dc:title>
  <dc:creator>Jonathan Harper</dc:creator>
  <cp:lastModifiedBy>Michael R. Bailey</cp:lastModifiedBy>
  <cp:revision>835</cp:revision>
  <cp:lastPrinted>2018-04-08T20:56:03Z</cp:lastPrinted>
  <dcterms:created xsi:type="dcterms:W3CDTF">2014-10-28T20:31:27Z</dcterms:created>
  <dcterms:modified xsi:type="dcterms:W3CDTF">2022-03-24T18:24:59Z</dcterms:modified>
</cp:coreProperties>
</file>