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2" d="100"/>
          <a:sy n="62" d="100"/>
        </p:scale>
        <p:origin x="10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6A22A6-0B66-4A71-BE43-6E503F044E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B5DE245-A7CB-4663-9C0F-CC707FDAF7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45CAD6-7ADD-4E6D-82CB-4E074B704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7DDDFD-0C80-445A-A6B5-D0496BDE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851D3E-2AC4-49C3-96B7-E88A2AC05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22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701651-D24C-4222-9C29-2E6A37E0F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B3C81A1-0EA5-40A7-879B-9912B55359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60CB23-1D4A-4C2F-A9E4-77DB4B928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BB2C3B-6E05-453F-BDE4-7A2AE3E9E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022B2E5-35E4-4B8A-8033-446A01C6F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1331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190716A-E2B9-4464-8059-39878F6739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5E0A549-16DA-43C2-AC5D-F6FBCD8FBF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A94EDC-F538-42EC-8D0E-6A9F83CB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819BC6-A13B-4C9A-A410-E3466E586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3C9BFF-A3D2-4D6C-B2EC-3FC17448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1783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108AE0-1453-45E1-BA97-DB90816BC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D4337E-5AB6-437E-BA1D-63E48EE62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978E9D-A793-4CBC-BD15-B81DE25D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A82A71-C6C5-4230-9CC0-E97A93E55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9A0F43-F6CE-4DCB-9258-9DAB50621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3949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E2B767-2C78-485E-AD28-6DCA6FBA0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B3C3079-8B01-4905-BF53-1BCD65F74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678B82C-F869-46C6-8E3C-6BA7D1506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FA853E-8506-4E59-A53F-2306EF83C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B8753B-5800-4CAC-8850-D26513DEB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059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DD37F7-D3F3-443F-9852-13740E1FF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FCD8AF-9EDC-4E13-9AFC-34A313B45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FB30722-0603-4D3F-9046-335FF7A5A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3BD804A-1020-41CD-9F2B-59E712004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21C87E6-1BFB-471C-B4F6-6078DCB54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B3C46D6-9AB2-48F1-9972-B748D39B7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9830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A68E2-44D2-47FB-B76B-4F4F264B4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94D939E-ED57-45D3-8E7B-6B27F8F84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7E5657-1E1D-4864-BC51-1381F34B9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D48E861-5684-4A25-A62F-1C2A32001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B5343F3-1F12-4723-BA1D-449C52CE72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846BDBC-D6F6-432B-A28E-4CEB01921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E26BACC-968E-49F5-8EE3-0E9A42BC0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71519E2-933D-4A4A-B60A-997EA6D44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5051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B9FE1B-6ACE-4DCF-AE13-0DB7E1D9B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1F9083A-621D-4759-A181-C0EAF133B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6D90A02-FDF3-4625-BF97-F1DE5B515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A42169F-9035-4BD3-847A-F1A394ABD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6800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726D572-5A24-403D-BD2F-E1DD13AA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2115C40-178C-472F-A22B-9ED60B4DF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6C7E4FC-F812-497A-8901-20B702A71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2652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1E10FC-23D4-4D92-B2D8-83A6D9639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18D908-0885-4F32-B6AB-920236BF6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EF6EE52-AB48-4C5B-B65C-A0ECA91CB9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07D793B-91A2-4407-8F8A-6E6FA0B5F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114AF3D-0844-4C5C-85D2-B0DEF790C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D6533B9-F962-4884-B3F5-263404F19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3851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964D81-B951-43AD-9698-42ABED6B3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40EA126-3550-4663-BAA4-C167796F4A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698AC1A-B725-4322-90D7-39763A5079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F7FC4C3-47D4-46C3-9723-A111BBCBC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53CAFB7-392A-4E80-951F-5D02E05FE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65F19D3-D9C9-446A-A782-33F46F78C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4432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C8DBFC3-A228-4418-97C9-A54FA3231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46302E4-CC01-4C76-A8F5-A2F3A11867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DE07D7-3C8B-411F-BD98-683EDE84E5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394BB-11E9-42FA-9E8C-BEBE3668A4FF}" type="datetimeFigureOut">
              <a:rPr lang="es-ES" smtClean="0"/>
              <a:t>21/02/2022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18329B-89B5-42BB-B0B2-BE1E456107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619588-886A-474D-872B-B572795B29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46537-A8D3-4391-A3A1-DBC0D4D51B0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1932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F9250CD9-C811-4741-8D01-0333C61FF583}"/>
              </a:ext>
            </a:extLst>
          </p:cNvPr>
          <p:cNvSpPr/>
          <p:nvPr/>
        </p:nvSpPr>
        <p:spPr>
          <a:xfrm>
            <a:off x="2806460" y="222385"/>
            <a:ext cx="3502323" cy="14649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1030 records identified through database searching.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PubMed: 275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EMBASE: 420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WOS: 96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COCHRANE DATABASES: 57</a:t>
            </a:r>
          </a:p>
          <a:p>
            <a:pPr algn="ctr"/>
            <a:r>
              <a:rPr lang="en-US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Epistemonikos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96</a:t>
            </a:r>
          </a:p>
          <a:p>
            <a:pPr algn="ctr"/>
            <a:r>
              <a:rPr lang="en-US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SPORTDiscus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86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70B6A138-E548-4179-89C4-C12A9A69B653}"/>
              </a:ext>
            </a:extLst>
          </p:cNvPr>
          <p:cNvSpPr/>
          <p:nvPr/>
        </p:nvSpPr>
        <p:spPr>
          <a:xfrm>
            <a:off x="2806460" y="2063584"/>
            <a:ext cx="3502322" cy="4909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(1030 - 334) =  696 records after duplicates (334) removed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D44C3FF-2073-426B-AC05-A99F388AEFCC}"/>
              </a:ext>
            </a:extLst>
          </p:cNvPr>
          <p:cNvSpPr/>
          <p:nvPr/>
        </p:nvSpPr>
        <p:spPr>
          <a:xfrm>
            <a:off x="2806460" y="2899961"/>
            <a:ext cx="3502322" cy="4909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(696 -551) = 145 records screened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25708B4C-E30B-4E1A-A480-8EDF1F64C615}"/>
              </a:ext>
            </a:extLst>
          </p:cNvPr>
          <p:cNvSpPr/>
          <p:nvPr/>
        </p:nvSpPr>
        <p:spPr>
          <a:xfrm>
            <a:off x="2806460" y="4358115"/>
            <a:ext cx="3502322" cy="4909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(145 – 122)= 23 full text articles assessed for eligibility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309E5014-4F28-4230-B9DD-BB7295DDEC0C}"/>
              </a:ext>
            </a:extLst>
          </p:cNvPr>
          <p:cNvSpPr/>
          <p:nvPr/>
        </p:nvSpPr>
        <p:spPr>
          <a:xfrm>
            <a:off x="2806460" y="5501324"/>
            <a:ext cx="3502322" cy="4909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systematic review and meta-analysis included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68F1A243-221B-4980-A503-793D99AF7167}"/>
              </a:ext>
            </a:extLst>
          </p:cNvPr>
          <p:cNvSpPr/>
          <p:nvPr/>
        </p:nvSpPr>
        <p:spPr>
          <a:xfrm>
            <a:off x="7740767" y="1831389"/>
            <a:ext cx="2228490" cy="95537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551 irrelevant records excluded by title and abstract review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24A8156B-E876-4500-9E6D-6703ADA4677B}"/>
              </a:ext>
            </a:extLst>
          </p:cNvPr>
          <p:cNvSpPr/>
          <p:nvPr/>
        </p:nvSpPr>
        <p:spPr>
          <a:xfrm>
            <a:off x="7740767" y="3906202"/>
            <a:ext cx="2228490" cy="139481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122 records excluded, with reasons specified in supplementary material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D4CE40BF-D7AF-4742-BEE8-6DDC8363BEB1}"/>
              </a:ext>
            </a:extLst>
          </p:cNvPr>
          <p:cNvSpPr/>
          <p:nvPr/>
        </p:nvSpPr>
        <p:spPr>
          <a:xfrm>
            <a:off x="1710908" y="42204"/>
            <a:ext cx="618224" cy="19628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153F799D-30F1-4D03-9B9A-D007BB14F285}"/>
              </a:ext>
            </a:extLst>
          </p:cNvPr>
          <p:cNvSpPr/>
          <p:nvPr/>
        </p:nvSpPr>
        <p:spPr>
          <a:xfrm>
            <a:off x="1710907" y="2063584"/>
            <a:ext cx="618224" cy="15010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D75E0869-FD6A-4D06-9AF4-526A6110B28F}"/>
              </a:ext>
            </a:extLst>
          </p:cNvPr>
          <p:cNvSpPr/>
          <p:nvPr/>
        </p:nvSpPr>
        <p:spPr>
          <a:xfrm>
            <a:off x="1722409" y="3623144"/>
            <a:ext cx="606722" cy="15044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7641FBE9-A3DD-4F04-9731-EC5926FF1E6A}"/>
              </a:ext>
            </a:extLst>
          </p:cNvPr>
          <p:cNvSpPr/>
          <p:nvPr/>
        </p:nvSpPr>
        <p:spPr>
          <a:xfrm>
            <a:off x="1722409" y="5249499"/>
            <a:ext cx="606723" cy="15641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  <a:p>
            <a:pPr algn="ctr"/>
            <a:r>
              <a:rPr lang="es-ES" sz="8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6D037869-58D3-490E-844D-AFA3CFCA1972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 flipH="1">
            <a:off x="4557621" y="1687303"/>
            <a:ext cx="1" cy="376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6680E869-CBD5-4CD9-A2FF-8729EAFA5152}"/>
              </a:ext>
            </a:extLst>
          </p:cNvPr>
          <p:cNvCxnSpPr>
            <a:cxnSpLocks/>
          </p:cNvCxnSpPr>
          <p:nvPr/>
        </p:nvCxnSpPr>
        <p:spPr>
          <a:xfrm>
            <a:off x="4538571" y="2554572"/>
            <a:ext cx="0" cy="3453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25484A8B-67DA-47B5-8376-443F8A656032}"/>
              </a:ext>
            </a:extLst>
          </p:cNvPr>
          <p:cNvCxnSpPr>
            <a:cxnSpLocks/>
          </p:cNvCxnSpPr>
          <p:nvPr/>
        </p:nvCxnSpPr>
        <p:spPr>
          <a:xfrm>
            <a:off x="4557621" y="3381588"/>
            <a:ext cx="0" cy="9765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9144A3FC-F65C-463E-B7E0-3562C93DF9FE}"/>
              </a:ext>
            </a:extLst>
          </p:cNvPr>
          <p:cNvCxnSpPr>
            <a:cxnSpLocks/>
          </p:cNvCxnSpPr>
          <p:nvPr/>
        </p:nvCxnSpPr>
        <p:spPr>
          <a:xfrm>
            <a:off x="4557621" y="4849103"/>
            <a:ext cx="0" cy="6522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38FF831C-1D34-42BE-9B5B-F71AD6DA175F}"/>
              </a:ext>
            </a:extLst>
          </p:cNvPr>
          <p:cNvCxnSpPr>
            <a:cxnSpLocks/>
          </p:cNvCxnSpPr>
          <p:nvPr/>
        </p:nvCxnSpPr>
        <p:spPr>
          <a:xfrm rot="10800000" flipH="1">
            <a:off x="6308782" y="2293630"/>
            <a:ext cx="143198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4A0652CB-29D4-4C56-A076-959D812871E7}"/>
              </a:ext>
            </a:extLst>
          </p:cNvPr>
          <p:cNvCxnSpPr>
            <a:cxnSpLocks/>
          </p:cNvCxnSpPr>
          <p:nvPr/>
        </p:nvCxnSpPr>
        <p:spPr>
          <a:xfrm rot="10800000" flipH="1">
            <a:off x="6308781" y="4603608"/>
            <a:ext cx="143198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3090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129</Words>
  <Application>Microsoft Office PowerPoint</Application>
  <PresentationFormat>Panorámica</PresentationFormat>
  <Paragraphs>55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José Alberto Martínez Hortelano</dc:creator>
  <cp:lastModifiedBy>Martínez Hortelano José Alberto</cp:lastModifiedBy>
  <cp:revision>26</cp:revision>
  <dcterms:created xsi:type="dcterms:W3CDTF">2021-03-20T11:53:19Z</dcterms:created>
  <dcterms:modified xsi:type="dcterms:W3CDTF">2022-02-21T11:26:35Z</dcterms:modified>
</cp:coreProperties>
</file>