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54D5D1-57AD-46A0-826B-25B0693E49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660846B-613D-4218-92FF-CFCCF2BB54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29C4535-C2B4-43E1-9378-E1E302451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35FD8-0BDC-4610-A57F-996F8E908D8E}" type="datetimeFigureOut">
              <a:rPr lang="es-ES" smtClean="0"/>
              <a:t>23/02/2022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7463EF-D643-4B8A-96E4-B58AF6691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955EA8-9294-4E15-AB16-7DD31C490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DFDA-6591-422E-BA2B-D5070DF5A6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006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BB8E4E-8761-4061-80A1-0A398B325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AB8BA88-5C02-4691-A37F-BAACD1C7DA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2EE265-A223-4E80-97C5-4742A1227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35FD8-0BDC-4610-A57F-996F8E908D8E}" type="datetimeFigureOut">
              <a:rPr lang="es-ES" smtClean="0"/>
              <a:t>23/02/2022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1B4EDE7-CA44-415B-B1C4-D371CA2B8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43B016-9493-4819-8E07-8A640FC74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DFDA-6591-422E-BA2B-D5070DF5A6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4170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A708EF1-F5ED-4F70-A458-5F0A392767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BC28565-C5E5-497B-909A-DDF3836FB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B3D4539-300B-4599-A821-E3E99FEA9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35FD8-0BDC-4610-A57F-996F8E908D8E}" type="datetimeFigureOut">
              <a:rPr lang="es-ES" smtClean="0"/>
              <a:t>23/02/2022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92C5E8-19A2-49D7-B8A2-B15C26C96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6BA2F3-9222-4C46-80C9-0508E12B0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DFDA-6591-422E-BA2B-D5070DF5A6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0448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C059BC-6E58-48A2-9036-FAEF44A44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BE63DF-FCB0-4302-9C95-E0E2AC3F53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87B4CFE-0D83-425C-969D-84306B102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35FD8-0BDC-4610-A57F-996F8E908D8E}" type="datetimeFigureOut">
              <a:rPr lang="es-ES" smtClean="0"/>
              <a:t>23/02/2022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740D5A-3F6A-4F9E-B5F2-F754D9C9F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D48B04-B29F-43BD-AF0D-274E733DA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DFDA-6591-422E-BA2B-D5070DF5A6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7097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89DC10-4EC9-4322-942A-B343A330B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2F8B601-AE23-45AA-A752-F58FDC070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9DE373-9980-4B77-8F16-184F2D14B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35FD8-0BDC-4610-A57F-996F8E908D8E}" type="datetimeFigureOut">
              <a:rPr lang="es-ES" smtClean="0"/>
              <a:t>23/02/2022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A60675-D755-4381-AFE0-60BF938A9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B1FD79-347C-4FDF-B1CB-2CAB0B3B2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DFDA-6591-422E-BA2B-D5070DF5A6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9834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D7D8C8-C522-4C4B-83E0-5910067A9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9A9CC4-88BC-4A18-9509-3980AD5378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B30F0C7-F00B-468A-BD68-996F2A69B8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C2814DE-5B46-44A2-A501-147CB0FF7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35FD8-0BDC-4610-A57F-996F8E908D8E}" type="datetimeFigureOut">
              <a:rPr lang="es-ES" smtClean="0"/>
              <a:t>23/02/2022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17A98AB-805F-41D0-A43C-0235353B2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40E597C-1A8E-4135-BE13-B52E2B999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DFDA-6591-422E-BA2B-D5070DF5A6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2212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2631C-2FE2-4982-864C-90F1D161C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DAF57B-4548-4B51-987E-233C2977B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471B80E-E7C4-4BA9-BF34-06AC8B9401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C5A561B-B272-47B5-A25A-ECFB011085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E7F4966-2E3B-43BF-AD5D-C4053DFD21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68D63F0-C3B4-43B3-A58B-A537EF41B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35FD8-0BDC-4610-A57F-996F8E908D8E}" type="datetimeFigureOut">
              <a:rPr lang="es-ES" smtClean="0"/>
              <a:t>23/02/2022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64445DC-8218-4ED8-8F2F-66CA55B43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09F34FE-5A7D-4CCF-BE68-816465FDF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DFDA-6591-422E-BA2B-D5070DF5A6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30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FF28E5-7105-47C3-84D3-CCF617434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FE841A-5FCE-43D8-A2A2-B455A5032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35FD8-0BDC-4610-A57F-996F8E908D8E}" type="datetimeFigureOut">
              <a:rPr lang="es-ES" smtClean="0"/>
              <a:t>23/02/2022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1777222-A9FD-4DB5-BFE7-ADD395CB7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DDB58A5-539A-411F-867A-C3C5CC03B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DFDA-6591-422E-BA2B-D5070DF5A6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0310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CFC4E5C-0BD8-4475-B15E-1242CBABD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35FD8-0BDC-4610-A57F-996F8E908D8E}" type="datetimeFigureOut">
              <a:rPr lang="es-ES" smtClean="0"/>
              <a:t>23/02/2022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BEDF8A7-FD54-4671-A4D1-BBA268E3F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44672C8-5BAF-45E1-AFDD-9EE238CC6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DFDA-6591-422E-BA2B-D5070DF5A6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931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2CF531-FE91-4EF3-82CF-944254458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F3A1010-E6C7-49F3-86B2-D24944046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1CCA570-04BA-46F9-A912-EF0E8F6035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F59EAC5-727C-4920-9347-3F1CE10F5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35FD8-0BDC-4610-A57F-996F8E908D8E}" type="datetimeFigureOut">
              <a:rPr lang="es-ES" smtClean="0"/>
              <a:t>23/02/2022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329379-6FB4-48EB-843B-FA35D22CA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7188B0B-7C33-4895-BE1E-80F17F874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DFDA-6591-422E-BA2B-D5070DF5A6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944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4200BE-3AE9-475D-9CEC-AB992BD05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0708BFD-04B8-49A7-B91F-F94BB2750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3B2E690-81A7-48E1-B8A9-1D7A1B267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A008F0F-BC39-4C27-AF87-9600D88B6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35FD8-0BDC-4610-A57F-996F8E908D8E}" type="datetimeFigureOut">
              <a:rPr lang="es-ES" smtClean="0"/>
              <a:t>23/02/2022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3D710A-60E3-4511-858E-0FDF2D687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56885B-4C91-4747-A1D5-43D24FF7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DFDA-6591-422E-BA2B-D5070DF5A6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475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4B80FCC-B2F6-4365-AFFD-6653B48AC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EBE7FE4-45FB-4A00-8832-EB0DB30FC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33DD40-E487-43AD-B739-2BB214A3DA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35FD8-0BDC-4610-A57F-996F8E908D8E}" type="datetimeFigureOut">
              <a:rPr lang="es-ES" smtClean="0"/>
              <a:t>23/02/2022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A6BDF2-0699-4874-BBED-FB8BBDF82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79C0A3-DC57-4778-80BA-DD53C95F1C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6DFDA-6591-422E-BA2B-D5070DF5A6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965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F9250CD9-C811-4741-8D01-0333C61FF583}"/>
              </a:ext>
            </a:extLst>
          </p:cNvPr>
          <p:cNvSpPr/>
          <p:nvPr/>
        </p:nvSpPr>
        <p:spPr>
          <a:xfrm>
            <a:off x="2593677" y="255986"/>
            <a:ext cx="3502323" cy="167996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2212 records identified through database searching.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PubMed: 887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EMBASE: 352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WOS: 369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COCHRANE DATABASES: 427</a:t>
            </a:r>
          </a:p>
          <a:p>
            <a:pPr algn="ctr"/>
            <a:r>
              <a:rPr lang="en-US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Epistemonikos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53</a:t>
            </a:r>
          </a:p>
          <a:p>
            <a:pPr algn="ctr"/>
            <a:r>
              <a:rPr lang="en-US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SPORTDiscus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41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Clinicaltrials.gov: 83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70B6A138-E548-4179-89C4-C12A9A69B653}"/>
              </a:ext>
            </a:extLst>
          </p:cNvPr>
          <p:cNvSpPr/>
          <p:nvPr/>
        </p:nvSpPr>
        <p:spPr>
          <a:xfrm>
            <a:off x="2593677" y="2254641"/>
            <a:ext cx="3502322" cy="49098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(2212 - 703) =  1509 records after duplicates (703) removed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D44C3FF-2073-426B-AC05-A99F388AEFCC}"/>
              </a:ext>
            </a:extLst>
          </p:cNvPr>
          <p:cNvSpPr/>
          <p:nvPr/>
        </p:nvSpPr>
        <p:spPr>
          <a:xfrm>
            <a:off x="2593677" y="2933562"/>
            <a:ext cx="3502322" cy="49098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(1509 -1393) = 116 records screened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25708B4C-E30B-4E1A-A480-8EDF1F64C615}"/>
              </a:ext>
            </a:extLst>
          </p:cNvPr>
          <p:cNvSpPr/>
          <p:nvPr/>
        </p:nvSpPr>
        <p:spPr>
          <a:xfrm>
            <a:off x="2593677" y="4391716"/>
            <a:ext cx="3502322" cy="49098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(116 – 53</a:t>
            </a:r>
            <a:r>
              <a:rPr lang="en-US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)= 63 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text articles assessed for eligibility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309E5014-4F28-4230-B9DD-BB7295DDEC0C}"/>
              </a:ext>
            </a:extLst>
          </p:cNvPr>
          <p:cNvSpPr/>
          <p:nvPr/>
        </p:nvSpPr>
        <p:spPr>
          <a:xfrm>
            <a:off x="2593677" y="5534925"/>
            <a:ext cx="3502322" cy="49098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 randomized controlled trials included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68F1A243-221B-4980-A503-793D99AF7167}"/>
              </a:ext>
            </a:extLst>
          </p:cNvPr>
          <p:cNvSpPr/>
          <p:nvPr/>
        </p:nvSpPr>
        <p:spPr>
          <a:xfrm>
            <a:off x="7527983" y="2676390"/>
            <a:ext cx="2228490" cy="95537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1393 irrelevant records excluded by title and abstract review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24A8156B-E876-4500-9E6D-6703ADA4677B}"/>
              </a:ext>
            </a:extLst>
          </p:cNvPr>
          <p:cNvSpPr/>
          <p:nvPr/>
        </p:nvSpPr>
        <p:spPr>
          <a:xfrm>
            <a:off x="7527983" y="3939804"/>
            <a:ext cx="2228490" cy="139481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 records excluded, with reasons specified in supplementary material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D4CE40BF-D7AF-4742-BEE8-6DDC8363BEB1}"/>
              </a:ext>
            </a:extLst>
          </p:cNvPr>
          <p:cNvSpPr/>
          <p:nvPr/>
        </p:nvSpPr>
        <p:spPr>
          <a:xfrm>
            <a:off x="1710908" y="28136"/>
            <a:ext cx="618224" cy="19628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153F799D-30F1-4D03-9B9A-D007BB14F285}"/>
              </a:ext>
            </a:extLst>
          </p:cNvPr>
          <p:cNvSpPr/>
          <p:nvPr/>
        </p:nvSpPr>
        <p:spPr>
          <a:xfrm>
            <a:off x="1710907" y="2049516"/>
            <a:ext cx="618224" cy="15010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D75E0869-FD6A-4D06-9AF4-526A6110B28F}"/>
              </a:ext>
            </a:extLst>
          </p:cNvPr>
          <p:cNvSpPr/>
          <p:nvPr/>
        </p:nvSpPr>
        <p:spPr>
          <a:xfrm>
            <a:off x="1722409" y="3609076"/>
            <a:ext cx="606722" cy="15044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7641FBE9-A3DD-4F04-9731-EC5926FF1E6A}"/>
              </a:ext>
            </a:extLst>
          </p:cNvPr>
          <p:cNvSpPr/>
          <p:nvPr/>
        </p:nvSpPr>
        <p:spPr>
          <a:xfrm>
            <a:off x="1722409" y="5235431"/>
            <a:ext cx="606723" cy="15641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6D037869-58D3-490E-844D-AFA3CFCA1972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 flipH="1">
            <a:off x="4344838" y="1935952"/>
            <a:ext cx="1" cy="3186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6680E869-CBD5-4CD9-A2FF-8729EAFA5152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>
            <a:off x="4344838" y="2745629"/>
            <a:ext cx="0" cy="1879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25484A8B-67DA-47B5-8376-443F8A656032}"/>
              </a:ext>
            </a:extLst>
          </p:cNvPr>
          <p:cNvCxnSpPr>
            <a:cxnSpLocks/>
          </p:cNvCxnSpPr>
          <p:nvPr/>
        </p:nvCxnSpPr>
        <p:spPr>
          <a:xfrm>
            <a:off x="4344838" y="3415189"/>
            <a:ext cx="0" cy="9765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9144A3FC-F65C-463E-B7E0-3562C93DF9FE}"/>
              </a:ext>
            </a:extLst>
          </p:cNvPr>
          <p:cNvCxnSpPr>
            <a:cxnSpLocks/>
          </p:cNvCxnSpPr>
          <p:nvPr/>
        </p:nvCxnSpPr>
        <p:spPr>
          <a:xfrm>
            <a:off x="4344838" y="4882704"/>
            <a:ext cx="0" cy="6522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38FF831C-1D34-42BE-9B5B-F71AD6DA175F}"/>
              </a:ext>
            </a:extLst>
          </p:cNvPr>
          <p:cNvCxnSpPr>
            <a:cxnSpLocks/>
          </p:cNvCxnSpPr>
          <p:nvPr/>
        </p:nvCxnSpPr>
        <p:spPr>
          <a:xfrm rot="10800000" flipH="1">
            <a:off x="6095999" y="3156479"/>
            <a:ext cx="143198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4A0652CB-29D4-4C56-A076-959D812871E7}"/>
              </a:ext>
            </a:extLst>
          </p:cNvPr>
          <p:cNvCxnSpPr>
            <a:cxnSpLocks/>
          </p:cNvCxnSpPr>
          <p:nvPr/>
        </p:nvCxnSpPr>
        <p:spPr>
          <a:xfrm rot="10800000" flipH="1">
            <a:off x="6095998" y="4659785"/>
            <a:ext cx="143198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4592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132</Words>
  <Application>Microsoft Office PowerPoint</Application>
  <PresentationFormat>Panorámica</PresentationFormat>
  <Paragraphs>56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José Alberto Martínez Hortelano</dc:creator>
  <cp:lastModifiedBy>Martínez Hortelano José Alberto</cp:lastModifiedBy>
  <cp:revision>11</cp:revision>
  <dcterms:created xsi:type="dcterms:W3CDTF">2021-06-29T08:11:52Z</dcterms:created>
  <dcterms:modified xsi:type="dcterms:W3CDTF">2022-02-23T16:46:12Z</dcterms:modified>
</cp:coreProperties>
</file>