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552" autoAdjust="0"/>
  </p:normalViewPr>
  <p:slideViewPr>
    <p:cSldViewPr snapToGrid="0">
      <p:cViewPr varScale="1">
        <p:scale>
          <a:sx n="75" d="100"/>
          <a:sy n="75" d="100"/>
        </p:scale>
        <p:origin x="70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3F39E-C2D3-4097-B25D-E497783F3FCF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177E1-F506-4AA8-A048-72D1904945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3015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sz="1800" kern="0">
              <a:effectLst/>
              <a:ea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6177E1-F506-4AA8-A048-72D19049451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3925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C86797-222A-CD68-DAF1-198426A0DA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2C05C1B-333E-CD07-5155-CB09053C79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6B33BCE-4BB4-9743-C98F-6C6436B09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F5C9714-26C7-E187-2DAE-46CD864AF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33D4030-F7D6-6EA3-051D-49C2AE8D5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547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751455-E44F-E319-36B9-24BFA6FE2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100A869-B1AA-2C0F-41A8-A0D344F182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C72B88-4332-149E-AED8-A0E957765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6218CF4-3005-F654-E630-2C25C9408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6E82C06-E935-1802-4E39-BF933E0DF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7947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EC576E9-7719-D30B-A426-ECE3D52E68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FE92628-76F6-ABC2-6A58-7C8E069AF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4FE1F00-A6C8-7169-F1D7-04AD601E5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3220E79-5E8D-548B-CE20-0E51B95A3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03096AA-B047-178F-5D4D-FAB790596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675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62FFA3B-BC2E-39B4-FB05-59F6765B5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8DC62BA-BCAB-5206-7828-613526DE8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2560161-9AC1-E0EB-2294-B4CB2A184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81B6AB5-8612-1A75-7CFA-329BA913D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7423BEE-3E74-E385-4182-716D15174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54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6ACBF1-47F6-3D87-2956-7D05EC98A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07857E7-53DB-21CA-8BB7-B4C900F06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79D0915-60C4-854E-E9E0-9052EC0A7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6EF6CB9-E18D-1C3A-9BB2-CD483FEC6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9537EDC-2C16-A247-F40C-1BD80CA82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5360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3232FA5-D87F-0892-A90F-C9DCF610C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13C5508-C25E-ED22-EAFB-B586EF8FC1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D205F74-3327-6EEC-23D5-DD50B16D26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CC0F433-9824-E82D-DB3A-1EE0DF8D3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33B21C7-77D6-D409-E26E-F6727D307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DD8BD8A-BB94-652E-BC02-F17B78604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2593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AA9DC8-5635-C72C-EBC3-3A8161061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4D53DAA-89F9-B8C5-1FCD-B183DB0D1A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4345399-738C-7387-C1B6-F010E8E288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33D1C21-EBA1-3FBE-517C-581165F798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A03C315-D5DE-D48F-8490-FA741F4674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AF80F5C-0A60-F708-7B7F-6CE25519D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E5F34BE-5C08-706E-258A-45986AFC3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1F58798-2F3D-80A9-5ADE-5103FC239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433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DE692A9-1574-D928-16F3-935412852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FFBD771-BC64-7C82-365A-2CFB88B39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3E58D95-3695-D5EE-40DB-67C29B35A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02293D6-9847-CFC3-0146-A838F4AAB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1607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0AC7E21-D721-BBE2-9A65-341E94C69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3C5BDEE-9822-5DD2-1938-2A131D638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D8B2BE4-3F44-0217-F20F-2B33DB447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895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70FE51-17CC-7A27-2E10-3183BCB04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52F3809-0257-3DED-E229-0935B7C46B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D91FDBC-70EA-6703-9B99-2A89A172D3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D54FBEA-58B4-375F-1924-13AE856C3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5BB6E54-7D69-D756-6B7F-C02B64C00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289AD72-7346-FCA7-0C3A-436F510E8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634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EC007BC-1184-5AEC-01A0-D69163FE4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E8B35FF-6A52-0A61-20A7-E41070AD5A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CE4F645-D9C6-17BC-E718-BDD61A1B91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F2FEED1-2D63-7DC9-B2A8-044423EDA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1B6EC44-932C-2345-8556-3792AFED8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5C52522-6DD7-58D6-1B6A-5AFA31A4D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737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A0FE722-EE0B-6BA2-3F04-41AEEDBB0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D1558F4-51A1-532B-72EE-D3F46A237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1E5683B-1993-5E83-02A8-0D1FECAFAB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93A1057-5650-D54B-D1DB-092DB87E93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82CA300-FC8C-29DC-422F-787E2DB3C7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012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图片 14">
            <a:extLst>
              <a:ext uri="{FF2B5EF4-FFF2-40B4-BE49-F238E27FC236}">
                <a16:creationId xmlns:a16="http://schemas.microsoft.com/office/drawing/2014/main" id="{D1F4C7A3-2350-CACA-8872-56C1C30CE4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9458" y="832182"/>
            <a:ext cx="2277718" cy="269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图片 18">
            <a:extLst>
              <a:ext uri="{FF2B5EF4-FFF2-40B4-BE49-F238E27FC236}">
                <a16:creationId xmlns:a16="http://schemas.microsoft.com/office/drawing/2014/main" id="{8748A1F8-D623-B1D1-C1B0-7EB3F56447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431" y="832182"/>
            <a:ext cx="2230511" cy="2619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图片 22">
            <a:extLst>
              <a:ext uri="{FF2B5EF4-FFF2-40B4-BE49-F238E27FC236}">
                <a16:creationId xmlns:a16="http://schemas.microsoft.com/office/drawing/2014/main" id="{73E40A22-B333-F62E-DBCC-05B5FD4D18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749" y="896472"/>
            <a:ext cx="2124296" cy="2478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图片 24">
            <a:extLst>
              <a:ext uri="{FF2B5EF4-FFF2-40B4-BE49-F238E27FC236}">
                <a16:creationId xmlns:a16="http://schemas.microsoft.com/office/drawing/2014/main" id="{D6855B27-0054-8BC1-C6D3-22B3749875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942" y="825661"/>
            <a:ext cx="2136098" cy="2596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F43B89CB-3F79-15EF-0ADE-5DA65717BE13}"/>
              </a:ext>
            </a:extLst>
          </p:cNvPr>
          <p:cNvSpPr txBox="1"/>
          <p:nvPr/>
        </p:nvSpPr>
        <p:spPr>
          <a:xfrm>
            <a:off x="1829823" y="638021"/>
            <a:ext cx="314510" cy="307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1" b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401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A5C2DD5-2188-EEBA-B8C2-451FD9A08794}"/>
              </a:ext>
            </a:extLst>
          </p:cNvPr>
          <p:cNvSpPr txBox="1"/>
          <p:nvPr/>
        </p:nvSpPr>
        <p:spPr>
          <a:xfrm>
            <a:off x="1975749" y="3774452"/>
            <a:ext cx="314510" cy="307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1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401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EF8D3878-DFCE-C68B-8B39-6E933518A0E3}"/>
              </a:ext>
            </a:extLst>
          </p:cNvPr>
          <p:cNvSpPr txBox="1"/>
          <p:nvPr/>
        </p:nvSpPr>
        <p:spPr>
          <a:xfrm>
            <a:off x="4757737" y="3774451"/>
            <a:ext cx="314510" cy="307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1" b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1401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C27C64F-3AA9-D991-2BB1-B49319A22E8B}"/>
              </a:ext>
            </a:extLst>
          </p:cNvPr>
          <p:cNvSpPr txBox="1"/>
          <p:nvPr/>
        </p:nvSpPr>
        <p:spPr>
          <a:xfrm>
            <a:off x="5816115" y="238957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</a:rPr>
              <a:t>HEK293T</a:t>
            </a:r>
            <a:endParaRPr lang="zh-CN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2803BF9-6643-E54F-C2B5-84463BF566AC}"/>
              </a:ext>
            </a:extLst>
          </p:cNvPr>
          <p:cNvSpPr txBox="1"/>
          <p:nvPr/>
        </p:nvSpPr>
        <p:spPr>
          <a:xfrm>
            <a:off x="65474" y="85005"/>
            <a:ext cx="2223686" cy="307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1" b="1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  <a:endParaRPr lang="zh-CN" altLang="en-US" sz="1401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38EEFCCF-7F43-2AE8-3441-860B0EB83242}"/>
              </a:ext>
            </a:extLst>
          </p:cNvPr>
          <p:cNvPicPr preferRelativeResize="0"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3041544" y="6120915"/>
            <a:ext cx="1008000" cy="288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40734B9C-D273-B979-F204-64C106FD5D91}"/>
              </a:ext>
            </a:extLst>
          </p:cNvPr>
          <p:cNvPicPr preferRelativeResize="0"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3041544" y="5410315"/>
            <a:ext cx="1008000" cy="288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3B8DE512-CB70-324F-DCCF-E8DCE94B04E2}"/>
              </a:ext>
            </a:extLst>
          </p:cNvPr>
          <p:cNvSpPr txBox="1"/>
          <p:nvPr/>
        </p:nvSpPr>
        <p:spPr>
          <a:xfrm>
            <a:off x="2376751" y="5410315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</a:rPr>
              <a:t>STING</a:t>
            </a:r>
            <a:endParaRPr lang="zh-CN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2605975-EFAA-4A42-4428-11661B93EBCC}"/>
              </a:ext>
            </a:extLst>
          </p:cNvPr>
          <p:cNvSpPr txBox="1"/>
          <p:nvPr/>
        </p:nvSpPr>
        <p:spPr>
          <a:xfrm>
            <a:off x="2429650" y="5761477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</a:rPr>
              <a:t>cGAS</a:t>
            </a:r>
            <a:endParaRPr lang="zh-CN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5A88B20-020D-9F33-2EAF-AAEDC9348D17}"/>
              </a:ext>
            </a:extLst>
          </p:cNvPr>
          <p:cNvSpPr txBox="1"/>
          <p:nvPr/>
        </p:nvSpPr>
        <p:spPr>
          <a:xfrm>
            <a:off x="2293395" y="6151041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8281FA76-3816-C0FB-4C1E-C2847678E8BF}"/>
              </a:ext>
            </a:extLst>
          </p:cNvPr>
          <p:cNvSpPr txBox="1"/>
          <p:nvPr/>
        </p:nvSpPr>
        <p:spPr>
          <a:xfrm rot="16200000">
            <a:off x="2272782" y="4308250"/>
            <a:ext cx="19271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</a:rPr>
              <a:t>HEK293T+cGAS+STING</a:t>
            </a:r>
            <a:endParaRPr lang="zh-CN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5137EBF1-9739-3B1B-D67A-F8853EDEF11A}"/>
              </a:ext>
            </a:extLst>
          </p:cNvPr>
          <p:cNvSpPr txBox="1"/>
          <p:nvPr/>
        </p:nvSpPr>
        <p:spPr>
          <a:xfrm rot="16200000">
            <a:off x="3606942" y="4983114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</a:rPr>
              <a:t>THP1</a:t>
            </a:r>
            <a:endParaRPr lang="zh-CN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BA0C0929-E7F8-D07A-5AC8-14B18FB2DF54}"/>
              </a:ext>
            </a:extLst>
          </p:cNvPr>
          <p:cNvSpPr txBox="1"/>
          <p:nvPr/>
        </p:nvSpPr>
        <p:spPr>
          <a:xfrm rot="16200000">
            <a:off x="3102508" y="4808328"/>
            <a:ext cx="926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</a:rPr>
              <a:t>EA.hy926</a:t>
            </a:r>
            <a:endParaRPr lang="zh-CN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9FD20FE1-3532-0972-5CBB-ED0C2318F544}"/>
              </a:ext>
            </a:extLst>
          </p:cNvPr>
          <p:cNvSpPr txBox="1"/>
          <p:nvPr/>
        </p:nvSpPr>
        <p:spPr>
          <a:xfrm>
            <a:off x="3097848" y="6426915"/>
            <a:ext cx="1002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</a:rPr>
              <a:t>1      2     3  </a:t>
            </a:r>
            <a:endParaRPr lang="zh-CN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AB025CD0-2934-90AA-FD57-9702C616E35E}"/>
              </a:ext>
            </a:extLst>
          </p:cNvPr>
          <p:cNvPicPr preferRelativeResize="0"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3041544" y="5765615"/>
            <a:ext cx="1008000" cy="288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0ED110EF-9A09-0CC4-67A2-57DD63BADAE4}"/>
              </a:ext>
            </a:extLst>
          </p:cNvPr>
          <p:cNvPicPr preferRelativeResize="0"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6391199" y="5565780"/>
            <a:ext cx="900000" cy="324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CDAAE2AF-925C-1892-2495-549F423EC636}"/>
              </a:ext>
            </a:extLst>
          </p:cNvPr>
          <p:cNvSpPr txBox="1"/>
          <p:nvPr/>
        </p:nvSpPr>
        <p:spPr>
          <a:xfrm>
            <a:off x="5482934" y="5993118"/>
            <a:ext cx="901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</a:rPr>
              <a:t>HPV18 E7</a:t>
            </a:r>
            <a:endParaRPr lang="zh-CN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2515DF04-99C2-662B-2C15-9425BDE7C1DE}"/>
              </a:ext>
            </a:extLst>
          </p:cNvPr>
          <p:cNvSpPr txBox="1"/>
          <p:nvPr/>
        </p:nvSpPr>
        <p:spPr>
          <a:xfrm rot="16200000">
            <a:off x="5699456" y="4355436"/>
            <a:ext cx="1927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</a:rPr>
              <a:t>HEK293T+cGAS+STING</a:t>
            </a:r>
          </a:p>
          <a:p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</a:rPr>
              <a:t>+HPV18 E7</a:t>
            </a:r>
            <a:endParaRPr lang="zh-CN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F0C8CC4C-CED7-2926-74DC-B9751B4A2BCA}"/>
              </a:ext>
            </a:extLst>
          </p:cNvPr>
          <p:cNvSpPr txBox="1"/>
          <p:nvPr/>
        </p:nvSpPr>
        <p:spPr>
          <a:xfrm rot="16200000">
            <a:off x="6872815" y="5131450"/>
            <a:ext cx="5597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</a:rPr>
              <a:t>HeLa</a:t>
            </a:r>
            <a:endParaRPr lang="zh-CN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7B31A5F7-479E-3D85-DEBC-E11FA576A041}"/>
              </a:ext>
            </a:extLst>
          </p:cNvPr>
          <p:cNvSpPr txBox="1"/>
          <p:nvPr/>
        </p:nvSpPr>
        <p:spPr>
          <a:xfrm>
            <a:off x="5644838" y="5609965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7BFB8230-21F2-099A-D0E3-615055CF0694}"/>
              </a:ext>
            </a:extLst>
          </p:cNvPr>
          <p:cNvSpPr txBox="1"/>
          <p:nvPr/>
        </p:nvSpPr>
        <p:spPr>
          <a:xfrm>
            <a:off x="6527184" y="6320709"/>
            <a:ext cx="744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</a:rPr>
              <a:t>1       2  </a:t>
            </a:r>
            <a:endParaRPr lang="zh-CN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id="{E25D7DA6-FBE1-7E5E-3A4A-C30DA1F8D9B9}"/>
              </a:ext>
            </a:extLst>
          </p:cNvPr>
          <p:cNvPicPr preferRelativeResize="0"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6391199" y="5989041"/>
            <a:ext cx="900000" cy="324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09434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1744</TotalTime>
  <Words>37</Words>
  <Application>Microsoft Office PowerPoint</Application>
  <PresentationFormat>宽屏</PresentationFormat>
  <Paragraphs>19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lou meng</dc:creator>
  <cp:lastModifiedBy>lou meng</cp:lastModifiedBy>
  <cp:revision>49</cp:revision>
  <dcterms:created xsi:type="dcterms:W3CDTF">2022-10-05T02:45:58Z</dcterms:created>
  <dcterms:modified xsi:type="dcterms:W3CDTF">2022-11-07T15:41:44Z</dcterms:modified>
</cp:coreProperties>
</file>