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163" autoAdjust="0"/>
  </p:normalViewPr>
  <p:slideViewPr>
    <p:cSldViewPr snapToGrid="0">
      <p:cViewPr varScale="1">
        <p:scale>
          <a:sx n="54" d="100"/>
          <a:sy n="54" d="100"/>
        </p:scale>
        <p:origin x="3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3F39E-C2D3-4097-B25D-E497783F3FCF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177E1-F506-4AA8-A048-72D1904945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01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86797-222A-CD68-DAF1-198426A0DA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2C05C1B-333E-CD07-5155-CB09053C7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B33BCE-4BB4-9743-C98F-6C6436B0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5C9714-26C7-E187-2DAE-46CD864A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3D4030-F7D6-6EA3-051D-49C2AE8D5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4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751455-E44F-E319-36B9-24BFA6FE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100A869-B1AA-2C0F-41A8-A0D344F18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C72B88-4332-149E-AED8-A0E957765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18CF4-3005-F654-E630-2C25C9408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E82C06-E935-1802-4E39-BF933E0D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94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EC576E9-7719-D30B-A426-ECE3D52E6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E92628-76F6-ABC2-6A58-7C8E069AF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FE1F00-A6C8-7169-F1D7-04AD601E5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220E79-5E8D-548B-CE20-0E51B95A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3096AA-B047-178F-5D4D-FAB790596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67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2FFA3B-BC2E-39B4-FB05-59F6765B5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DC62BA-BCAB-5206-7828-613526DE8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560161-9AC1-E0EB-2294-B4CB2A18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1B6AB5-8612-1A75-7CFA-329BA913D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423BEE-3E74-E385-4182-716D1517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54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6ACBF1-47F6-3D87-2956-7D05EC98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07857E7-53DB-21CA-8BB7-B4C900F06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9D0915-60C4-854E-E9E0-9052EC0A7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EF6CB9-E18D-1C3A-9BB2-CD483FEC6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537EDC-2C16-A247-F40C-1BD80CA82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36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232FA5-D87F-0892-A90F-C9DCF610C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3C5508-C25E-ED22-EAFB-B586EF8FC1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205F74-3327-6EEC-23D5-DD50B16D2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CC0F433-9824-E82D-DB3A-1EE0DF8D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3B21C7-77D6-D409-E26E-F6727D307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D8BD8A-BB94-652E-BC02-F17B7860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59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AA9DC8-5635-C72C-EBC3-3A8161061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4D53DAA-89F9-B8C5-1FCD-B183DB0D1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4345399-738C-7387-C1B6-F010E8E28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33D1C21-EBA1-3FBE-517C-581165F798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A03C315-D5DE-D48F-8490-FA741F4674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F80F5C-0A60-F708-7B7F-6CE25519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E5F34BE-5C08-706E-258A-45986AFC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1F58798-2F3D-80A9-5ADE-5103FC23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43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E692A9-1574-D928-16F3-93541285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FFBD771-BC64-7C82-365A-2CFB88B3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3E58D95-3695-D5EE-40DB-67C29B35A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02293D6-9847-CFC3-0146-A838F4AA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0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AC7E21-D721-BBE2-9A65-341E94C6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C5BDEE-9822-5DD2-1938-2A131D638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8B2BE4-3F44-0217-F20F-2B33DB44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89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70FE51-17CC-7A27-2E10-3183BCB04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2F3809-0257-3DED-E229-0935B7C46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D91FDBC-70EA-6703-9B99-2A89A172D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54FBEA-58B4-375F-1924-13AE856C3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BB6E54-7D69-D756-6B7F-C02B64C0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289AD72-7346-FCA7-0C3A-436F510E8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63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C007BC-1184-5AEC-01A0-D69163FE4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E8B35FF-6A52-0A61-20A7-E41070AD5A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E4F645-D9C6-17BC-E718-BDD61A1B9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2FEED1-2D63-7DC9-B2A8-044423EDA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1B6EC44-932C-2345-8556-3792AFED8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C52522-6DD7-58D6-1B6A-5AFA31A4D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3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A0FE722-EE0B-6BA2-3F04-41AEEDBB0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1558F4-51A1-532B-72EE-D3F46A237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E5683B-1993-5E83-02A8-0D1FECAFAB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5D289-E4C4-45EF-A34C-3F433E2DB0F3}" type="datetimeFigureOut">
              <a:rPr lang="zh-CN" altLang="en-US" smtClean="0"/>
              <a:t>2022/10/31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3A1057-5650-D54B-D1DB-092DB87E9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2CA300-FC8C-29DC-422F-787E2DB3C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0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>
            <a:extLst>
              <a:ext uri="{FF2B5EF4-FFF2-40B4-BE49-F238E27FC236}">
                <a16:creationId xmlns:a16="http://schemas.microsoft.com/office/drawing/2014/main" id="{0BC6AA3E-BA6E-E68A-A95E-BA38CD36E5D2}"/>
              </a:ext>
            </a:extLst>
          </p:cNvPr>
          <p:cNvSpPr txBox="1"/>
          <p:nvPr/>
        </p:nvSpPr>
        <p:spPr>
          <a:xfrm>
            <a:off x="65474" y="85005"/>
            <a:ext cx="2223686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11B789AD-0994-D746-9373-370F3A54329D}"/>
              </a:ext>
            </a:extLst>
          </p:cNvPr>
          <p:cNvSpPr txBox="1"/>
          <p:nvPr/>
        </p:nvSpPr>
        <p:spPr>
          <a:xfrm>
            <a:off x="4543262" y="1195565"/>
            <a:ext cx="891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HeLa</a:t>
            </a:r>
            <a:endParaRPr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E6145A7C-98D9-F3E3-B3D3-FA92DFD8AD59}"/>
              </a:ext>
            </a:extLst>
          </p:cNvPr>
          <p:cNvSpPr txBox="1"/>
          <p:nvPr/>
        </p:nvSpPr>
        <p:spPr>
          <a:xfrm rot="16200000">
            <a:off x="3602615" y="1909240"/>
            <a:ext cx="919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HPV18E7</a:t>
            </a:r>
            <a:endParaRPr lang="zh-CN" altLang="en-US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73005CBC-BBC6-9750-2994-742369630691}"/>
              </a:ext>
            </a:extLst>
          </p:cNvPr>
          <p:cNvSpPr txBox="1"/>
          <p:nvPr/>
        </p:nvSpPr>
        <p:spPr>
          <a:xfrm>
            <a:off x="2706479" y="2497259"/>
            <a:ext cx="702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US" altLang="zh-CN"/>
              <a:t>STING</a:t>
            </a:r>
            <a:endParaRPr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1DBF1023-D4B1-53DD-4341-3A19692A7CC4}"/>
              </a:ext>
            </a:extLst>
          </p:cNvPr>
          <p:cNvSpPr txBox="1"/>
          <p:nvPr/>
        </p:nvSpPr>
        <p:spPr>
          <a:xfrm>
            <a:off x="2428613" y="2879583"/>
            <a:ext cx="980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US" altLang="zh-CN"/>
              <a:t>HPV18 E7</a:t>
            </a:r>
            <a:endParaRPr lang="zh-CN" altLang="en-US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78044B53-F05C-7BD8-FE3A-C769E5EAA470}"/>
              </a:ext>
            </a:extLst>
          </p:cNvPr>
          <p:cNvSpPr txBox="1"/>
          <p:nvPr/>
        </p:nvSpPr>
        <p:spPr>
          <a:xfrm>
            <a:off x="2611689" y="3261907"/>
            <a:ext cx="7976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en-US" altLang="zh-CN"/>
              <a:t>GAPDH</a:t>
            </a:r>
            <a:endParaRPr lang="zh-CN" altLang="en-US"/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id="{197AA178-0078-F858-9C62-BFCE91E80333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419915" y="2865059"/>
            <a:ext cx="864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F471594D-8361-5B5C-0008-BEBA96E9164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t="19962" b="25286"/>
          <a:stretch/>
        </p:blipFill>
        <p:spPr>
          <a:xfrm>
            <a:off x="3419915" y="2479841"/>
            <a:ext cx="864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80B4A42D-3479-07FF-3040-5E74A6FF42DC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367654" y="2865059"/>
            <a:ext cx="864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E48918BB-F7A0-1FD2-289B-98B42B94961D}"/>
              </a:ext>
            </a:extLst>
          </p:cNvPr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367654" y="2479841"/>
            <a:ext cx="864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id="{92A34CF8-8FA4-E2F9-337E-1559496FFA69}"/>
              </a:ext>
            </a:extLst>
          </p:cNvPr>
          <p:cNvSpPr txBox="1"/>
          <p:nvPr/>
        </p:nvSpPr>
        <p:spPr>
          <a:xfrm rot="16200000">
            <a:off x="3357887" y="2081018"/>
            <a:ext cx="57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IgG</a:t>
            </a:r>
            <a:endParaRPr lang="zh-CN" altLang="en-US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61ECF597-4524-04AF-0F97-3FD77A9E1866}"/>
              </a:ext>
            </a:extLst>
          </p:cNvPr>
          <p:cNvSpPr txBox="1"/>
          <p:nvPr/>
        </p:nvSpPr>
        <p:spPr>
          <a:xfrm>
            <a:off x="3540065" y="3780711"/>
            <a:ext cx="660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Input</a:t>
            </a:r>
            <a:endParaRPr lang="zh-CN" altLang="en-US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DB918B62-EC7E-C194-EB2F-4D5FAE4035BE}"/>
              </a:ext>
            </a:extLst>
          </p:cNvPr>
          <p:cNvSpPr txBox="1"/>
          <p:nvPr/>
        </p:nvSpPr>
        <p:spPr>
          <a:xfrm>
            <a:off x="4456349" y="3429000"/>
            <a:ext cx="86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IP: anti-</a:t>
            </a:r>
          </a:p>
          <a:p>
            <a:r>
              <a:rPr lang="en-US" altLang="zh-CN"/>
              <a:t>STING</a:t>
            </a:r>
            <a:endParaRPr lang="zh-CN" altLang="en-US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18559219-2FBA-12F3-52FB-70A696D5CDDA}"/>
              </a:ext>
            </a:extLst>
          </p:cNvPr>
          <p:cNvSpPr txBox="1"/>
          <p:nvPr/>
        </p:nvSpPr>
        <p:spPr>
          <a:xfrm>
            <a:off x="3507499" y="3542347"/>
            <a:ext cx="660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1       2</a:t>
            </a:r>
            <a:endParaRPr lang="zh-CN" altLang="en-US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15755604-6352-0D08-1950-4D78A7C98016}"/>
              </a:ext>
            </a:extLst>
          </p:cNvPr>
          <p:cNvSpPr txBox="1"/>
          <p:nvPr/>
        </p:nvSpPr>
        <p:spPr>
          <a:xfrm>
            <a:off x="5434997" y="3429000"/>
            <a:ext cx="930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IP: anti-</a:t>
            </a:r>
          </a:p>
          <a:p>
            <a:r>
              <a:rPr lang="en-US" altLang="zh-CN"/>
              <a:t>HPV18 E7</a:t>
            </a:r>
            <a:endParaRPr lang="zh-CN" altLang="en-US"/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DF1D1A6B-FBE8-18B9-5930-7777A4224A7B}"/>
              </a:ext>
            </a:extLst>
          </p:cNvPr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5318649" y="2865059"/>
            <a:ext cx="864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id="{3101F8CF-5C10-D5EE-4A69-6A2A7B3CCD56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318649" y="2479841"/>
            <a:ext cx="864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3" name="文本框 52">
            <a:extLst>
              <a:ext uri="{FF2B5EF4-FFF2-40B4-BE49-F238E27FC236}">
                <a16:creationId xmlns:a16="http://schemas.microsoft.com/office/drawing/2014/main" id="{FB5E360F-584C-702F-396E-9E92052740BA}"/>
              </a:ext>
            </a:extLst>
          </p:cNvPr>
          <p:cNvSpPr txBox="1"/>
          <p:nvPr/>
        </p:nvSpPr>
        <p:spPr>
          <a:xfrm rot="16200000">
            <a:off x="4565343" y="1909240"/>
            <a:ext cx="919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HPV18E7</a:t>
            </a:r>
            <a:endParaRPr lang="zh-CN" altLang="en-US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0F90BE0A-9D4E-E473-20C3-DA4BCA8FDFB3}"/>
              </a:ext>
            </a:extLst>
          </p:cNvPr>
          <p:cNvSpPr txBox="1"/>
          <p:nvPr/>
        </p:nvSpPr>
        <p:spPr>
          <a:xfrm rot="16200000">
            <a:off x="4320615" y="2081018"/>
            <a:ext cx="57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IgG</a:t>
            </a:r>
            <a:endParaRPr lang="zh-CN" altLang="en-US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C12A26F3-9C36-F6B7-D36F-4BD8DB205F40}"/>
              </a:ext>
            </a:extLst>
          </p:cNvPr>
          <p:cNvSpPr txBox="1"/>
          <p:nvPr/>
        </p:nvSpPr>
        <p:spPr>
          <a:xfrm rot="16200000">
            <a:off x="5514195" y="1909240"/>
            <a:ext cx="919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HPV18E7</a:t>
            </a:r>
            <a:endParaRPr lang="zh-CN" altLang="en-US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00C7D4B1-72AE-5ADD-058F-71079792110A}"/>
              </a:ext>
            </a:extLst>
          </p:cNvPr>
          <p:cNvSpPr txBox="1"/>
          <p:nvPr/>
        </p:nvSpPr>
        <p:spPr>
          <a:xfrm rot="16200000">
            <a:off x="5269467" y="2081018"/>
            <a:ext cx="57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IgG</a:t>
            </a:r>
            <a:endParaRPr lang="zh-CN" altLang="en-US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2CCF60DA-2B3F-F9E4-F730-581796F97913}"/>
              </a:ext>
            </a:extLst>
          </p:cNvPr>
          <p:cNvSpPr txBox="1"/>
          <p:nvPr/>
        </p:nvSpPr>
        <p:spPr>
          <a:xfrm>
            <a:off x="4465206" y="3200175"/>
            <a:ext cx="759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3        4</a:t>
            </a:r>
            <a:endParaRPr lang="zh-CN" altLang="en-US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1F7CE374-2AC0-A992-1E50-3BB488EAD556}"/>
              </a:ext>
            </a:extLst>
          </p:cNvPr>
          <p:cNvSpPr txBox="1"/>
          <p:nvPr/>
        </p:nvSpPr>
        <p:spPr>
          <a:xfrm>
            <a:off x="5419079" y="3186655"/>
            <a:ext cx="759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5        6</a:t>
            </a:r>
            <a:endParaRPr lang="zh-CN" altLang="en-US"/>
          </a:p>
        </p:txBody>
      </p:sp>
      <p:pic>
        <p:nvPicPr>
          <p:cNvPr id="59" name="图片 58">
            <a:extLst>
              <a:ext uri="{FF2B5EF4-FFF2-40B4-BE49-F238E27FC236}">
                <a16:creationId xmlns:a16="http://schemas.microsoft.com/office/drawing/2014/main" id="{88A6AF66-8E11-C94F-F04C-3CCAC84728C2}"/>
              </a:ext>
            </a:extLst>
          </p:cNvPr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3419915" y="3254905"/>
            <a:ext cx="864000" cy="288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4647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30</Words>
  <Application>Microsoft Office PowerPoint</Application>
  <PresentationFormat>宽屏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lou meng</dc:creator>
  <cp:lastModifiedBy>lou meng</cp:lastModifiedBy>
  <cp:revision>46</cp:revision>
  <dcterms:created xsi:type="dcterms:W3CDTF">2022-10-05T02:45:58Z</dcterms:created>
  <dcterms:modified xsi:type="dcterms:W3CDTF">2022-10-31T15:44:21Z</dcterms:modified>
</cp:coreProperties>
</file>