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163" autoAdjust="0"/>
  </p:normalViewPr>
  <p:slideViewPr>
    <p:cSldViewPr snapToGrid="0">
      <p:cViewPr varScale="1">
        <p:scale>
          <a:sx n="86" d="100"/>
          <a:sy n="86" d="100"/>
        </p:scale>
        <p:origin x="-130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3F39E-C2D3-4097-B25D-E497783F3FCF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177E1-F506-4AA8-A048-72D1904945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01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177E1-F506-4AA8-A048-72D19049451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317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1C86797-222A-CD68-DAF1-198426A0DA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2C05C1B-333E-CD07-5155-CB09053C7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6B33BCE-4BB4-9743-C98F-6C6436B0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F5C9714-26C7-E187-2DAE-46CD864A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33D4030-F7D6-6EA3-051D-49C2AE8D5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4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C751455-E44F-E319-36B9-24BFA6FE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100A869-B1AA-2C0F-41A8-A0D344F18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4C72B88-4332-149E-AED8-A0E957765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6218CF4-3005-F654-E630-2C25C9408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6E82C06-E935-1802-4E39-BF933E0D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94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7EC576E9-7719-D30B-A426-ECE3D52E6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FE92628-76F6-ABC2-6A58-7C8E069AF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4FE1F00-A6C8-7169-F1D7-04AD601E5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3220E79-5E8D-548B-CE20-0E51B95A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03096AA-B047-178F-5D4D-FAB790596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67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62FFA3B-BC2E-39B4-FB05-59F6765B5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8DC62BA-BCAB-5206-7828-613526DE8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560161-9AC1-E0EB-2294-B4CB2A18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81B6AB5-8612-1A75-7CFA-329BA913D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7423BEE-3E74-E385-4182-716D1517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54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A6ACBF1-47F6-3D87-2956-7D05EC98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07857E7-53DB-21CA-8BB7-B4C900F06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79D0915-60C4-854E-E9E0-9052EC0A7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6EF6CB9-E18D-1C3A-9BB2-CD483FEC6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9537EDC-2C16-A247-F40C-1BD80CA82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36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3232FA5-D87F-0892-A90F-C9DCF610C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13C5508-C25E-ED22-EAFB-B586EF8FC1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D205F74-3327-6EEC-23D5-DD50B16D2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CC0F433-9824-E82D-DB3A-1EE0DF8D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33B21C7-77D6-D409-E26E-F6727D307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DD8BD8A-BB94-652E-BC02-F17B7860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59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BAA9DC8-5635-C72C-EBC3-3A8161061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4D53DAA-89F9-B8C5-1FCD-B183DB0D1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4345399-738C-7387-C1B6-F010E8E28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33D1C21-EBA1-3FBE-517C-581165F798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A03C315-D5DE-D48F-8490-FA741F4674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AF80F5C-0A60-F708-7B7F-6CE25519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E5F34BE-5C08-706E-258A-45986AFC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1F58798-2F3D-80A9-5ADE-5103FC23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43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DE692A9-1574-D928-16F3-93541285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FFBD771-BC64-7C82-365A-2CFB88B3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3E58D95-3695-D5EE-40DB-67C29B35A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D02293D6-9847-CFC3-0146-A838F4AA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0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0AC7E21-D721-BBE2-9A65-341E94C6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3C5BDEE-9822-5DD2-1938-2A131D638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D8B2BE4-3F44-0217-F20F-2B33DB44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89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470FE51-17CC-7A27-2E10-3183BCB04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52F3809-0257-3DED-E229-0935B7C46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D91FDBC-70EA-6703-9B99-2A89A172D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D54FBEA-58B4-375F-1924-13AE856C3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5BB6E54-7D69-D756-6B7F-C02B64C0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289AD72-7346-FCA7-0C3A-436F510E8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63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C007BC-1184-5AEC-01A0-D69163FE4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E8B35FF-6A52-0A61-20A7-E41070AD5A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CE4F645-D9C6-17BC-E718-BDD61A1B9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F2FEED1-2D63-7DC9-B2A8-044423EDA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1B6EC44-932C-2345-8556-3792AFED8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5C52522-6DD7-58D6-1B6A-5AFA31A4D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3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A0FE722-EE0B-6BA2-3F04-41AEEDBB0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D1558F4-51A1-532B-72EE-D3F46A237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1E5683B-1993-5E83-02A8-0D1FECAFAB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5D289-E4C4-45EF-A34C-3F433E2DB0F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93A1057-5650-D54B-D1DB-092DB87E9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82CA300-FC8C-29DC-422F-787E2DB3C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0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1BD5F7D5-FA53-464C-C861-A4E7DCB2C8DE}"/>
              </a:ext>
            </a:extLst>
          </p:cNvPr>
          <p:cNvSpPr txBox="1"/>
          <p:nvPr/>
        </p:nvSpPr>
        <p:spPr>
          <a:xfrm>
            <a:off x="65474" y="85005"/>
            <a:ext cx="2223686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Supplementary Figure 6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4">
            <a:extLst>
              <a:ext uri="{FF2B5EF4-FFF2-40B4-BE49-F238E27FC236}">
                <a16:creationId xmlns:a16="http://schemas.microsoft.com/office/drawing/2014/main" xmlns="" id="{93D6AC3E-0CE8-F391-30F0-5D44E2C64B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245" y="3563565"/>
            <a:ext cx="14081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KSHV vIRF1-HA</a:t>
            </a:r>
          </a:p>
        </p:txBody>
      </p:sp>
      <p:sp>
        <p:nvSpPr>
          <p:cNvPr id="4" name="文本框 27">
            <a:extLst>
              <a:ext uri="{FF2B5EF4-FFF2-40B4-BE49-F238E27FC236}">
                <a16:creationId xmlns:a16="http://schemas.microsoft.com/office/drawing/2014/main" xmlns="" id="{8BFFDA65-92A8-273D-6151-F4B8C8797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095" y="3930515"/>
            <a:ext cx="18526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/>
              <a:t>  5       6       7      8 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B8A21A6-7F73-7E51-26C8-7889D9365F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286" y="2656079"/>
            <a:ext cx="1200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STING-Flag</a:t>
            </a:r>
          </a:p>
        </p:txBody>
      </p:sp>
      <p:sp>
        <p:nvSpPr>
          <p:cNvPr id="6" name="TextBox 134">
            <a:extLst>
              <a:ext uri="{FF2B5EF4-FFF2-40B4-BE49-F238E27FC236}">
                <a16:creationId xmlns:a16="http://schemas.microsoft.com/office/drawing/2014/main" xmlns="" id="{40525583-DE72-5E81-6C42-69948D3EC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1742" y="1876615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-</a:t>
            </a:r>
          </a:p>
        </p:txBody>
      </p:sp>
      <p:sp>
        <p:nvSpPr>
          <p:cNvPr id="7" name="文本框 20">
            <a:extLst>
              <a:ext uri="{FF2B5EF4-FFF2-40B4-BE49-F238E27FC236}">
                <a16:creationId xmlns:a16="http://schemas.microsoft.com/office/drawing/2014/main" xmlns="" id="{066F220E-31E2-9BD5-C5A4-2B280C526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1929" y="4649816"/>
            <a:ext cx="13112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/>
              <a:t>Input</a:t>
            </a:r>
          </a:p>
        </p:txBody>
      </p:sp>
      <p:sp>
        <p:nvSpPr>
          <p:cNvPr id="8" name="文本框 20">
            <a:extLst>
              <a:ext uri="{FF2B5EF4-FFF2-40B4-BE49-F238E27FC236}">
                <a16:creationId xmlns:a16="http://schemas.microsoft.com/office/drawing/2014/main" xmlns="" id="{4749BD4F-785D-EDF8-4E5B-9E8BECED5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3018" y="4191095"/>
            <a:ext cx="15287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Co-IP: anti-Flag</a:t>
            </a:r>
          </a:p>
        </p:txBody>
      </p:sp>
      <p:sp>
        <p:nvSpPr>
          <p:cNvPr id="9" name="文本框 4">
            <a:extLst>
              <a:ext uri="{FF2B5EF4-FFF2-40B4-BE49-F238E27FC236}">
                <a16:creationId xmlns:a16="http://schemas.microsoft.com/office/drawing/2014/main" xmlns="" id="{1F87CA9A-F41B-7047-D921-8BA684947E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245" y="2225865"/>
            <a:ext cx="14081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KSHV vIRF1-HA</a:t>
            </a: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xmlns="" id="{C1A8E298-B72B-7409-D85B-434F14BEB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286" y="1908365"/>
            <a:ext cx="1200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STING-Flag</a:t>
            </a:r>
          </a:p>
        </p:txBody>
      </p:sp>
      <p:sp>
        <p:nvSpPr>
          <p:cNvPr id="11" name="TextBox 133">
            <a:extLst>
              <a:ext uri="{FF2B5EF4-FFF2-40B4-BE49-F238E27FC236}">
                <a16:creationId xmlns:a16="http://schemas.microsoft.com/office/drawing/2014/main" xmlns="" id="{986A8498-117A-ECE3-B7B0-C739F48540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6094" y="2194115"/>
            <a:ext cx="3048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+</a:t>
            </a:r>
          </a:p>
        </p:txBody>
      </p:sp>
      <p:sp>
        <p:nvSpPr>
          <p:cNvPr id="12" name="TextBox 131">
            <a:extLst>
              <a:ext uri="{FF2B5EF4-FFF2-40B4-BE49-F238E27FC236}">
                <a16:creationId xmlns:a16="http://schemas.microsoft.com/office/drawing/2014/main" xmlns="" id="{C19726D1-D6B7-899C-10A2-FF2119343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569" y="2194115"/>
            <a:ext cx="3048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+</a:t>
            </a:r>
          </a:p>
        </p:txBody>
      </p:sp>
      <p:sp>
        <p:nvSpPr>
          <p:cNvPr id="13" name="TextBox 132">
            <a:extLst>
              <a:ext uri="{FF2B5EF4-FFF2-40B4-BE49-F238E27FC236}">
                <a16:creationId xmlns:a16="http://schemas.microsoft.com/office/drawing/2014/main" xmlns="" id="{134948B8-EB4B-7E0C-2E15-A2CCC2662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6166" y="2194115"/>
            <a:ext cx="3048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+</a:t>
            </a:r>
          </a:p>
        </p:txBody>
      </p:sp>
      <p:sp>
        <p:nvSpPr>
          <p:cNvPr id="14" name="TextBox 133">
            <a:extLst>
              <a:ext uri="{FF2B5EF4-FFF2-40B4-BE49-F238E27FC236}">
                <a16:creationId xmlns:a16="http://schemas.microsoft.com/office/drawing/2014/main" xmlns="" id="{2861BA6C-44AF-B2CF-21AC-ED1519F3D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6942" y="2194115"/>
            <a:ext cx="3048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+</a:t>
            </a:r>
          </a:p>
        </p:txBody>
      </p:sp>
      <p:sp>
        <p:nvSpPr>
          <p:cNvPr id="15" name="TextBox 134">
            <a:extLst>
              <a:ext uri="{FF2B5EF4-FFF2-40B4-BE49-F238E27FC236}">
                <a16:creationId xmlns:a16="http://schemas.microsoft.com/office/drawing/2014/main" xmlns="" id="{EF50E3B9-3DEB-E10A-064F-732F7FB23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3269" y="1908366"/>
            <a:ext cx="4251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/>
              <a:t>WT</a:t>
            </a:r>
          </a:p>
        </p:txBody>
      </p:sp>
      <p:sp>
        <p:nvSpPr>
          <p:cNvPr id="16" name="TextBox 134">
            <a:extLst>
              <a:ext uri="{FF2B5EF4-FFF2-40B4-BE49-F238E27FC236}">
                <a16:creationId xmlns:a16="http://schemas.microsoft.com/office/drawing/2014/main" xmlns="" id="{17C73553-E61A-93A9-238D-AE62AECB9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6053" y="1908366"/>
            <a:ext cx="57579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/>
              <a:t>1-343</a:t>
            </a:r>
          </a:p>
        </p:txBody>
      </p:sp>
      <p:sp>
        <p:nvSpPr>
          <p:cNvPr id="17" name="TextBox 134">
            <a:extLst>
              <a:ext uri="{FF2B5EF4-FFF2-40B4-BE49-F238E27FC236}">
                <a16:creationId xmlns:a16="http://schemas.microsoft.com/office/drawing/2014/main" xmlns="" id="{B7AEA613-EA52-0084-2BEB-15CDCC08C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593" y="1908366"/>
            <a:ext cx="57579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/>
              <a:t>1-317</a:t>
            </a:r>
          </a:p>
        </p:txBody>
      </p:sp>
      <p:sp>
        <p:nvSpPr>
          <p:cNvPr id="18" name="文本框 27">
            <a:extLst>
              <a:ext uri="{FF2B5EF4-FFF2-40B4-BE49-F238E27FC236}">
                <a16:creationId xmlns:a16="http://schemas.microsoft.com/office/drawing/2014/main" xmlns="" id="{7C57B360-820B-A5C4-4DDA-EB9CB2A3C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4695" y="4387424"/>
            <a:ext cx="18526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/>
              <a:t>   1        2       3       4     </a:t>
            </a:r>
          </a:p>
        </p:txBody>
      </p:sp>
      <p:sp>
        <p:nvSpPr>
          <p:cNvPr id="19" name="文本框 20">
            <a:extLst>
              <a:ext uri="{FF2B5EF4-FFF2-40B4-BE49-F238E27FC236}">
                <a16:creationId xmlns:a16="http://schemas.microsoft.com/office/drawing/2014/main" xmlns="" id="{8E42211C-8475-A9D9-C11D-EF590F9EB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799" y="4053422"/>
            <a:ext cx="11636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GAPDH</a:t>
            </a:r>
          </a:p>
        </p:txBody>
      </p:sp>
      <p:sp>
        <p:nvSpPr>
          <p:cNvPr id="20" name="TextBox 134">
            <a:extLst>
              <a:ext uri="{FF2B5EF4-FFF2-40B4-BE49-F238E27FC236}">
                <a16:creationId xmlns:a16="http://schemas.microsoft.com/office/drawing/2014/main" xmlns="" id="{C19E5989-C980-801D-DC2E-DC52D2C1C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1689" y="1863556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-</a:t>
            </a:r>
          </a:p>
        </p:txBody>
      </p:sp>
      <p:sp>
        <p:nvSpPr>
          <p:cNvPr id="21" name="TextBox 133">
            <a:extLst>
              <a:ext uri="{FF2B5EF4-FFF2-40B4-BE49-F238E27FC236}">
                <a16:creationId xmlns:a16="http://schemas.microsoft.com/office/drawing/2014/main" xmlns="" id="{140B7234-7220-EE5A-AEB7-3BCFF08B8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6041" y="2194115"/>
            <a:ext cx="3048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+</a:t>
            </a:r>
          </a:p>
        </p:txBody>
      </p:sp>
      <p:sp>
        <p:nvSpPr>
          <p:cNvPr id="22" name="TextBox 131">
            <a:extLst>
              <a:ext uri="{FF2B5EF4-FFF2-40B4-BE49-F238E27FC236}">
                <a16:creationId xmlns:a16="http://schemas.microsoft.com/office/drawing/2014/main" xmlns="" id="{856E48B6-E518-DC4C-AA9E-50B56ADF8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6225" y="2194115"/>
            <a:ext cx="3048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+</a:t>
            </a:r>
          </a:p>
        </p:txBody>
      </p:sp>
      <p:sp>
        <p:nvSpPr>
          <p:cNvPr id="23" name="TextBox 132">
            <a:extLst>
              <a:ext uri="{FF2B5EF4-FFF2-40B4-BE49-F238E27FC236}">
                <a16:creationId xmlns:a16="http://schemas.microsoft.com/office/drawing/2014/main" xmlns="" id="{C299D069-F40D-BEE1-12E7-A6AB206F4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6113" y="2194115"/>
            <a:ext cx="3048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+</a:t>
            </a:r>
          </a:p>
        </p:txBody>
      </p:sp>
      <p:sp>
        <p:nvSpPr>
          <p:cNvPr id="24" name="TextBox 133">
            <a:extLst>
              <a:ext uri="{FF2B5EF4-FFF2-40B4-BE49-F238E27FC236}">
                <a16:creationId xmlns:a16="http://schemas.microsoft.com/office/drawing/2014/main" xmlns="" id="{95D7FAFE-F725-1CDF-F473-04009BEBA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6889" y="2194115"/>
            <a:ext cx="3048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/>
              <a:t>+</a:t>
            </a:r>
          </a:p>
        </p:txBody>
      </p:sp>
      <p:sp>
        <p:nvSpPr>
          <p:cNvPr id="25" name="TextBox 134">
            <a:extLst>
              <a:ext uri="{FF2B5EF4-FFF2-40B4-BE49-F238E27FC236}">
                <a16:creationId xmlns:a16="http://schemas.microsoft.com/office/drawing/2014/main" xmlns="" id="{F94978D4-A4AD-F925-50C6-F43552CB6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216" y="1908366"/>
            <a:ext cx="4251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/>
              <a:t>WT</a:t>
            </a:r>
          </a:p>
        </p:txBody>
      </p:sp>
      <p:sp>
        <p:nvSpPr>
          <p:cNvPr id="26" name="TextBox 134">
            <a:extLst>
              <a:ext uri="{FF2B5EF4-FFF2-40B4-BE49-F238E27FC236}">
                <a16:creationId xmlns:a16="http://schemas.microsoft.com/office/drawing/2014/main" xmlns="" id="{B20F8A71-A8DB-B063-23BB-EFB97617E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6000" y="1908366"/>
            <a:ext cx="57579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/>
              <a:t>1-343</a:t>
            </a:r>
          </a:p>
        </p:txBody>
      </p:sp>
      <p:sp>
        <p:nvSpPr>
          <p:cNvPr id="27" name="TextBox 134">
            <a:extLst>
              <a:ext uri="{FF2B5EF4-FFF2-40B4-BE49-F238E27FC236}">
                <a16:creationId xmlns:a16="http://schemas.microsoft.com/office/drawing/2014/main" xmlns="" id="{868579C3-E235-B5B2-CBF3-4E913FF77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3540" y="1908366"/>
            <a:ext cx="57579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/>
              <a:t>1-317</a:t>
            </a:r>
          </a:p>
        </p:txBody>
      </p:sp>
      <p:sp>
        <p:nvSpPr>
          <p:cNvPr id="28" name="文本框 2">
            <a:extLst>
              <a:ext uri="{FF2B5EF4-FFF2-40B4-BE49-F238E27FC236}">
                <a16:creationId xmlns:a16="http://schemas.microsoft.com/office/drawing/2014/main" xmlns="" id="{591101FF-341D-F95E-E46D-1B11C56A1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1777" y="1565298"/>
            <a:ext cx="11876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/>
              <a:t>cGAS</a:t>
            </a:r>
            <a:endParaRPr lang="en-US" altLang="zh-CN" sz="1200" b="1" dirty="0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32A30169-A6DA-FC54-3D35-FCC427B0C1B5}"/>
              </a:ext>
            </a:extLst>
          </p:cNvPr>
          <p:cNvCxnSpPr>
            <a:cxnSpLocks/>
          </p:cNvCxnSpPr>
          <p:nvPr/>
        </p:nvCxnSpPr>
        <p:spPr>
          <a:xfrm>
            <a:off x="3945283" y="1845703"/>
            <a:ext cx="144000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本框 2">
            <a:extLst>
              <a:ext uri="{FF2B5EF4-FFF2-40B4-BE49-F238E27FC236}">
                <a16:creationId xmlns:a16="http://schemas.microsoft.com/office/drawing/2014/main" xmlns="" id="{046AD56F-DB7F-B360-731C-EF6398DF5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7295" y="1562583"/>
            <a:ext cx="11876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/>
              <a:t>cGAS</a:t>
            </a:r>
            <a:endParaRPr lang="en-US" altLang="zh-CN" sz="1200" b="1" dirty="0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C1D87EFA-74FD-9A7E-9A46-8F094072791C}"/>
              </a:ext>
            </a:extLst>
          </p:cNvPr>
          <p:cNvCxnSpPr>
            <a:cxnSpLocks/>
          </p:cNvCxnSpPr>
          <p:nvPr/>
        </p:nvCxnSpPr>
        <p:spPr>
          <a:xfrm>
            <a:off x="5640801" y="1842988"/>
            <a:ext cx="144000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文本框 23">
            <a:extLst>
              <a:ext uri="{FF2B5EF4-FFF2-40B4-BE49-F238E27FC236}">
                <a16:creationId xmlns:a16="http://schemas.microsoft.com/office/drawing/2014/main" xmlns="" id="{DA120E54-65E9-7E0D-6535-516D920AA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7733" y="3104477"/>
            <a:ext cx="11887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200" b="1"/>
              <a:t>cGAS-myc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D18FFE67-6449-308D-7931-DD91DA5BE126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835507" y="3069000"/>
            <a:ext cx="1620000" cy="36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A9E3E50B-778F-8771-711C-FCBAE3894847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550801" y="3069000"/>
            <a:ext cx="1620000" cy="36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6C93FFD2-CADF-08E2-FD3C-E4530E9D8440}"/>
              </a:ext>
            </a:extLst>
          </p:cNvPr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835507" y="3534659"/>
            <a:ext cx="1620000" cy="36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575A7AC8-C1AE-DF70-FDD9-F06277C58040}"/>
              </a:ext>
            </a:extLst>
          </p:cNvPr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835507" y="3987405"/>
            <a:ext cx="1620000" cy="36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61809C2F-AF68-4348-55CA-F40B5A8D1F39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847566" y="2563599"/>
            <a:ext cx="1620000" cy="39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B14CDEAD-AE74-F8D6-E48C-2D1B9DE124B9}"/>
              </a:ext>
            </a:extLst>
          </p:cNvPr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5565771" y="2567364"/>
            <a:ext cx="1620000" cy="39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F5782AC2-958A-12EF-2CD7-4840FD136E3F}"/>
              </a:ext>
            </a:extLst>
          </p:cNvPr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5550801" y="3529239"/>
            <a:ext cx="1620000" cy="36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4419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</TotalTime>
  <Words>44</Words>
  <Application>Microsoft Office PowerPoint</Application>
  <PresentationFormat>自定义</PresentationFormat>
  <Paragraphs>30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lou meng</dc:creator>
  <cp:lastModifiedBy>WIN10</cp:lastModifiedBy>
  <cp:revision>48</cp:revision>
  <dcterms:created xsi:type="dcterms:W3CDTF">2022-10-05T02:45:58Z</dcterms:created>
  <dcterms:modified xsi:type="dcterms:W3CDTF">2022-11-13T08:58:22Z</dcterms:modified>
</cp:coreProperties>
</file>