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1685" autoAdjust="0"/>
  </p:normalViewPr>
  <p:slideViewPr>
    <p:cSldViewPr snapToGrid="0">
      <p:cViewPr varScale="1">
        <p:scale>
          <a:sx n="65" d="100"/>
          <a:sy n="65" d="100"/>
        </p:scale>
        <p:origin x="110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73F39E-C2D3-4097-B25D-E497783F3FCF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177E1-F506-4AA8-A048-72D1904945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3015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6177E1-F506-4AA8-A048-72D19049451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1793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1C86797-222A-CD68-DAF1-198426A0DA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72C05C1B-333E-CD07-5155-CB09053C79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6B33BCE-4BB4-9743-C98F-6C6436B094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F5C9714-26C7-E187-2DAE-46CD864AF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33D4030-F7D6-6EA3-051D-49C2AE8D5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5547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C751455-E44F-E319-36B9-24BFA6FE2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100A869-B1AA-2C0F-41A8-A0D344F182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4C72B88-4332-149E-AED8-A0E957765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6218CF4-3005-F654-E630-2C25C94087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6E82C06-E935-1802-4E39-BF933E0DF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7947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7EC576E9-7719-D30B-A426-ECE3D52E68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FE92628-76F6-ABC2-6A58-7C8E069AF3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4FE1F00-A6C8-7169-F1D7-04AD601E5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3220E79-5E8D-548B-CE20-0E51B95A3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03096AA-B047-178F-5D4D-FAB790596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7675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62FFA3B-BC2E-39B4-FB05-59F6765B5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8DC62BA-BCAB-5206-7828-613526DE88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2560161-9AC1-E0EB-2294-B4CB2A184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81B6AB5-8612-1A75-7CFA-329BA913D1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7423BEE-3E74-E385-4182-716D15174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5546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A6ACBF1-47F6-3D87-2956-7D05EC98A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07857E7-53DB-21CA-8BB7-B4C900F064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79D0915-60C4-854E-E9E0-9052EC0A7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6EF6CB9-E18D-1C3A-9BB2-CD483FEC6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9537EDC-2C16-A247-F40C-1BD80CA82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5360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3232FA5-D87F-0892-A90F-C9DCF610C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13C5508-C25E-ED22-EAFB-B586EF8FC1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D205F74-3327-6EEC-23D5-DD50B16D26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CC0F433-9824-E82D-DB3A-1EE0DF8D3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33B21C7-77D6-D409-E26E-F6727D307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DD8BD8A-BB94-652E-BC02-F17B78604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2593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BAA9DC8-5635-C72C-EBC3-3A8161061B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4D53DAA-89F9-B8C5-1FCD-B183DB0D1A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4345399-738C-7387-C1B6-F010E8E288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F33D1C21-EBA1-3FBE-517C-581165F798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6A03C315-D5DE-D48F-8490-FA741F4674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5AF80F5C-0A60-F708-7B7F-6CE25519D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9E5F34BE-5C08-706E-258A-45986AFC3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71F58798-2F3D-80A9-5ADE-5103FC239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1433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DE692A9-1574-D928-16F3-935412852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FFBD771-BC64-7C82-365A-2CFB88B39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3E58D95-3695-D5EE-40DB-67C29B35A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02293D6-9847-CFC3-0146-A838F4AAB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1607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0AC7E21-D721-BBE2-9A65-341E94C69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3C5BDEE-9822-5DD2-1938-2A131D638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D8B2BE4-3F44-0217-F20F-2B33DB447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9895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470FE51-17CC-7A27-2E10-3183BCB041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52F3809-0257-3DED-E229-0935B7C46B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D91FDBC-70EA-6703-9B99-2A89A172D3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D54FBEA-58B4-375F-1924-13AE856C3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5BB6E54-7D69-D756-6B7F-C02B64C00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289AD72-7346-FCA7-0C3A-436F510E8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1634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EC007BC-1184-5AEC-01A0-D69163FE4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9E8B35FF-6A52-0A61-20A7-E41070AD5A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CE4F645-D9C6-17BC-E718-BDD61A1B91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F2FEED1-2D63-7DC9-B2A8-044423EDA8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1B6EC44-932C-2345-8556-3792AFED8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5C52522-6DD7-58D6-1B6A-5AFA31A4D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1737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A0FE722-EE0B-6BA2-3F04-41AEEDBB02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D1558F4-51A1-532B-72EE-D3F46A2375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1E5683B-1993-5E83-02A8-0D1FECAFAB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5D289-E4C4-45EF-A34C-3F433E2DB0F3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93A1057-5650-D54B-D1DB-092DB87E93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82CA300-FC8C-29DC-422F-787E2DB3C7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2012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>
            <a:extLst>
              <a:ext uri="{FF2B5EF4-FFF2-40B4-BE49-F238E27FC236}">
                <a16:creationId xmlns:a16="http://schemas.microsoft.com/office/drawing/2014/main" id="{C8F7ACBA-FEEF-6D5A-3195-C0D8DAA921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0648" y="874421"/>
            <a:ext cx="2712355" cy="2540973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9E93E1CA-101C-3101-3FF0-5509203E60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2524" y="3990334"/>
            <a:ext cx="2896053" cy="2688752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C70C6530-C004-D827-F1FE-5C7AA8079A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54997" y="3979168"/>
            <a:ext cx="3175524" cy="2863212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id="{6418E195-104E-35CE-2755-5FAFB2A7A0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67739" y="682572"/>
            <a:ext cx="4979880" cy="3200248"/>
          </a:xfrm>
          <a:prstGeom prst="rect">
            <a:avLst/>
          </a:prstGeom>
        </p:spPr>
      </p:pic>
      <p:sp>
        <p:nvSpPr>
          <p:cNvPr id="26" name="文本框 25">
            <a:extLst>
              <a:ext uri="{FF2B5EF4-FFF2-40B4-BE49-F238E27FC236}">
                <a16:creationId xmlns:a16="http://schemas.microsoft.com/office/drawing/2014/main" id="{2FB526FB-E739-5BFB-2020-41221570E1CE}"/>
              </a:ext>
            </a:extLst>
          </p:cNvPr>
          <p:cNvSpPr txBox="1"/>
          <p:nvPr/>
        </p:nvSpPr>
        <p:spPr>
          <a:xfrm>
            <a:off x="4487688" y="3863201"/>
            <a:ext cx="314510" cy="3079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1" b="1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zh-CN" altLang="en-US" sz="1401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0072B408-EFBE-22A0-2BA0-27F74F872D87}"/>
              </a:ext>
            </a:extLst>
          </p:cNvPr>
          <p:cNvSpPr txBox="1"/>
          <p:nvPr/>
        </p:nvSpPr>
        <p:spPr>
          <a:xfrm>
            <a:off x="1244292" y="1308360"/>
            <a:ext cx="1418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>
                <a:latin typeface="Arial" pitchFamily="34" charset="0"/>
                <a:cs typeface="Arial" pitchFamily="34" charset="0"/>
              </a:rPr>
              <a:t>-       +        -       +</a:t>
            </a:r>
            <a:endParaRPr lang="zh-CN" altLang="en-US" sz="12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F97DA47C-09C1-E44C-9E3E-1FC9742FDB33}"/>
              </a:ext>
            </a:extLst>
          </p:cNvPr>
          <p:cNvSpPr txBox="1"/>
          <p:nvPr/>
        </p:nvSpPr>
        <p:spPr>
          <a:xfrm>
            <a:off x="1275612" y="1040069"/>
            <a:ext cx="16658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>
                <a:latin typeface="Arial" panose="020B0604020202020204" pitchFamily="34" charset="0"/>
                <a:cs typeface="Arial" panose="020B0604020202020204" pitchFamily="34" charset="0"/>
              </a:rPr>
              <a:t>siNT      siHPV18 E7</a:t>
            </a:r>
            <a:endParaRPr lang="zh-CN" altLang="en-US" sz="1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id="{A7A09A23-C6F4-CC4E-7684-AF759ED0354D}"/>
              </a:ext>
            </a:extLst>
          </p:cNvPr>
          <p:cNvCxnSpPr>
            <a:cxnSpLocks/>
          </p:cNvCxnSpPr>
          <p:nvPr/>
        </p:nvCxnSpPr>
        <p:spPr>
          <a:xfrm>
            <a:off x="1218165" y="1317069"/>
            <a:ext cx="621474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直接连接符 30">
            <a:extLst>
              <a:ext uri="{FF2B5EF4-FFF2-40B4-BE49-F238E27FC236}">
                <a16:creationId xmlns:a16="http://schemas.microsoft.com/office/drawing/2014/main" id="{ABE5ED9F-0612-6AF1-794E-9EA19108198D}"/>
              </a:ext>
            </a:extLst>
          </p:cNvPr>
          <p:cNvCxnSpPr>
            <a:cxnSpLocks/>
          </p:cNvCxnSpPr>
          <p:nvPr/>
        </p:nvCxnSpPr>
        <p:spPr>
          <a:xfrm>
            <a:off x="2037652" y="1317069"/>
            <a:ext cx="621474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文本框 31">
            <a:extLst>
              <a:ext uri="{FF2B5EF4-FFF2-40B4-BE49-F238E27FC236}">
                <a16:creationId xmlns:a16="http://schemas.microsoft.com/office/drawing/2014/main" id="{25C02FA8-F6CA-53D1-A426-EF55AFE41BF8}"/>
              </a:ext>
            </a:extLst>
          </p:cNvPr>
          <p:cNvSpPr txBox="1"/>
          <p:nvPr/>
        </p:nvSpPr>
        <p:spPr>
          <a:xfrm>
            <a:off x="445991" y="1291033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>
                <a:latin typeface="Arial" panose="020B0604020202020204" pitchFamily="34" charset="0"/>
                <a:cs typeface="Arial" panose="020B0604020202020204" pitchFamily="34" charset="0"/>
              </a:rPr>
              <a:t>dsDNA</a:t>
            </a:r>
            <a:endParaRPr lang="zh-CN" altLang="en-US" sz="1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文本框 4">
            <a:extLst>
              <a:ext uri="{FF2B5EF4-FFF2-40B4-BE49-F238E27FC236}">
                <a16:creationId xmlns:a16="http://schemas.microsoft.com/office/drawing/2014/main" id="{47BBE715-8ADC-3A01-1ECE-19FC024CD5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74" y="1612606"/>
            <a:ext cx="107654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1200" b="1"/>
              <a:t>STING</a:t>
            </a:r>
          </a:p>
        </p:txBody>
      </p:sp>
      <p:sp>
        <p:nvSpPr>
          <p:cNvPr id="34" name="文本框 4">
            <a:extLst>
              <a:ext uri="{FF2B5EF4-FFF2-40B4-BE49-F238E27FC236}">
                <a16:creationId xmlns:a16="http://schemas.microsoft.com/office/drawing/2014/main" id="{EE7EE646-5A09-DA44-4F2D-BAD771C19C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4381" y="2398788"/>
            <a:ext cx="89763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1200" b="1"/>
              <a:t>HPV18 E7</a:t>
            </a:r>
          </a:p>
        </p:txBody>
      </p:sp>
      <p:sp>
        <p:nvSpPr>
          <p:cNvPr id="35" name="文本框 20">
            <a:extLst>
              <a:ext uri="{FF2B5EF4-FFF2-40B4-BE49-F238E27FC236}">
                <a16:creationId xmlns:a16="http://schemas.microsoft.com/office/drawing/2014/main" id="{13EF218C-AE1A-FB0C-EFB2-75D4F59DE0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071" y="2791878"/>
            <a:ext cx="85594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1200" b="1"/>
              <a:t>GAPDH</a:t>
            </a: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ED25F583-0354-1CDF-8720-03FFF0249D02}"/>
              </a:ext>
            </a:extLst>
          </p:cNvPr>
          <p:cNvSpPr txBox="1"/>
          <p:nvPr/>
        </p:nvSpPr>
        <p:spPr>
          <a:xfrm>
            <a:off x="1303372" y="3106333"/>
            <a:ext cx="14322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/>
              <a:t>1      2      3      4       </a:t>
            </a:r>
            <a:endParaRPr lang="zh-CN" altLang="en-US"/>
          </a:p>
        </p:txBody>
      </p:sp>
      <p:sp>
        <p:nvSpPr>
          <p:cNvPr id="37" name="文本框 4">
            <a:extLst>
              <a:ext uri="{FF2B5EF4-FFF2-40B4-BE49-F238E27FC236}">
                <a16:creationId xmlns:a16="http://schemas.microsoft.com/office/drawing/2014/main" id="{1854B8A9-80AD-4FA0-EFA9-EA55CDAAB8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74" y="2005697"/>
            <a:ext cx="107654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1200" b="1"/>
              <a:t>cGAS</a:t>
            </a:r>
          </a:p>
        </p:txBody>
      </p:sp>
      <p:pic>
        <p:nvPicPr>
          <p:cNvPr id="38" name="图片 37">
            <a:extLst>
              <a:ext uri="{FF2B5EF4-FFF2-40B4-BE49-F238E27FC236}">
                <a16:creationId xmlns:a16="http://schemas.microsoft.com/office/drawing/2014/main" id="{31394155-6523-76ED-44CA-B79C8AD8F40B}"/>
              </a:ext>
            </a:extLst>
          </p:cNvPr>
          <p:cNvPicPr preferRelativeResize="0"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1171378" y="2768918"/>
            <a:ext cx="1512000" cy="324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id="{FE5A1869-15BF-0397-3645-57953DB5011A}"/>
              </a:ext>
            </a:extLst>
          </p:cNvPr>
          <p:cNvPicPr preferRelativeResize="0"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1171378" y="2377268"/>
            <a:ext cx="1512000" cy="324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id="{C7881343-475F-7760-F362-4E2E654E9E8E}"/>
              </a:ext>
            </a:extLst>
          </p:cNvPr>
          <p:cNvPicPr preferRelativeResize="0"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1171378" y="1593970"/>
            <a:ext cx="1512000" cy="324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42" name="图片 41">
            <a:extLst>
              <a:ext uri="{FF2B5EF4-FFF2-40B4-BE49-F238E27FC236}">
                <a16:creationId xmlns:a16="http://schemas.microsoft.com/office/drawing/2014/main" id="{A7F74E4C-3DB0-CA43-E81B-E0132341ED7D}"/>
              </a:ext>
            </a:extLst>
          </p:cNvPr>
          <p:cNvPicPr preferRelativeResize="0"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1171378" y="1985619"/>
            <a:ext cx="1512000" cy="324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43" name="文本框 42">
            <a:extLst>
              <a:ext uri="{FF2B5EF4-FFF2-40B4-BE49-F238E27FC236}">
                <a16:creationId xmlns:a16="http://schemas.microsoft.com/office/drawing/2014/main" id="{9FFA8B0A-6DA5-A036-D942-EDEFBC6D0AC0}"/>
              </a:ext>
            </a:extLst>
          </p:cNvPr>
          <p:cNvSpPr txBox="1"/>
          <p:nvPr/>
        </p:nvSpPr>
        <p:spPr>
          <a:xfrm>
            <a:off x="65474" y="85005"/>
            <a:ext cx="2223686" cy="3079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1" b="1">
                <a:latin typeface="Arial" panose="020B0604020202020204" pitchFamily="34" charset="0"/>
                <a:cs typeface="Arial" panose="020B0604020202020204" pitchFamily="34" charset="0"/>
              </a:rPr>
              <a:t>Supplementary Figure 2</a:t>
            </a:r>
            <a:endParaRPr lang="zh-CN" altLang="en-US" sz="1401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6590254-7780-B5AB-102A-B27DFE9417C4}"/>
              </a:ext>
            </a:extLst>
          </p:cNvPr>
          <p:cNvSpPr txBox="1"/>
          <p:nvPr/>
        </p:nvSpPr>
        <p:spPr>
          <a:xfrm>
            <a:off x="428006" y="3825216"/>
            <a:ext cx="314510" cy="3079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1" b="1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zh-CN" altLang="en-US" sz="1401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F47B52E0-4A75-6344-0AFC-8254B7BF0D13}"/>
              </a:ext>
            </a:extLst>
          </p:cNvPr>
          <p:cNvSpPr txBox="1"/>
          <p:nvPr/>
        </p:nvSpPr>
        <p:spPr>
          <a:xfrm>
            <a:off x="1729391" y="597422"/>
            <a:ext cx="5597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>
                <a:latin typeface="Arial" panose="020B0604020202020204" pitchFamily="34" charset="0"/>
                <a:cs typeface="Arial" panose="020B0604020202020204" pitchFamily="34" charset="0"/>
              </a:rPr>
              <a:t>HeLa</a:t>
            </a:r>
            <a:endParaRPr lang="zh-CN" altLang="en-US" sz="1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2EA0DCC2-04A1-C752-AB12-DE46AC6B00BF}"/>
              </a:ext>
            </a:extLst>
          </p:cNvPr>
          <p:cNvSpPr txBox="1"/>
          <p:nvPr/>
        </p:nvSpPr>
        <p:spPr>
          <a:xfrm>
            <a:off x="266238" y="607592"/>
            <a:ext cx="314510" cy="3079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1" b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401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C6E8E449-21D9-43A7-C6DF-0126B310BBC9}"/>
              </a:ext>
            </a:extLst>
          </p:cNvPr>
          <p:cNvSpPr txBox="1"/>
          <p:nvPr/>
        </p:nvSpPr>
        <p:spPr>
          <a:xfrm>
            <a:off x="3555065" y="607592"/>
            <a:ext cx="314510" cy="3079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1" b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401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C4EF97BB-7403-DCD3-5B2B-64576C7D036E}"/>
              </a:ext>
            </a:extLst>
          </p:cNvPr>
          <p:cNvSpPr txBox="1"/>
          <p:nvPr/>
        </p:nvSpPr>
        <p:spPr>
          <a:xfrm>
            <a:off x="6967739" y="607592"/>
            <a:ext cx="314510" cy="3079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1" b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zh-CN" altLang="en-US" sz="1401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09CCD239-D00D-A815-2F8A-FD3B378E08E3}"/>
              </a:ext>
            </a:extLst>
          </p:cNvPr>
          <p:cNvSpPr txBox="1"/>
          <p:nvPr/>
        </p:nvSpPr>
        <p:spPr>
          <a:xfrm>
            <a:off x="5387324" y="597421"/>
            <a:ext cx="5597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>
                <a:latin typeface="Arial" panose="020B0604020202020204" pitchFamily="34" charset="0"/>
                <a:cs typeface="Arial" panose="020B0604020202020204" pitchFamily="34" charset="0"/>
              </a:rPr>
              <a:t>HeLa</a:t>
            </a:r>
            <a:endParaRPr lang="zh-CN" altLang="en-US" sz="1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EDFABEBA-8431-31C3-CDB3-12183AEC9376}"/>
              </a:ext>
            </a:extLst>
          </p:cNvPr>
          <p:cNvSpPr txBox="1"/>
          <p:nvPr/>
        </p:nvSpPr>
        <p:spPr>
          <a:xfrm>
            <a:off x="9639775" y="320422"/>
            <a:ext cx="5597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>
                <a:latin typeface="Arial" panose="020B0604020202020204" pitchFamily="34" charset="0"/>
                <a:cs typeface="Arial" panose="020B0604020202020204" pitchFamily="34" charset="0"/>
              </a:rPr>
              <a:t>HeLa</a:t>
            </a:r>
            <a:endParaRPr lang="zh-CN" altLang="en-US" sz="1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23E38047-6BB3-3A0E-BF29-D6CFDC908689}"/>
              </a:ext>
            </a:extLst>
          </p:cNvPr>
          <p:cNvSpPr txBox="1"/>
          <p:nvPr/>
        </p:nvSpPr>
        <p:spPr>
          <a:xfrm>
            <a:off x="2583809" y="3711113"/>
            <a:ext cx="5597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>
                <a:latin typeface="Arial" panose="020B0604020202020204" pitchFamily="34" charset="0"/>
                <a:cs typeface="Arial" panose="020B0604020202020204" pitchFamily="34" charset="0"/>
              </a:rPr>
              <a:t>HeLa</a:t>
            </a:r>
            <a:endParaRPr lang="zh-CN" altLang="en-US" sz="1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057F0276-F3DE-F448-9901-7C13751FCC27}"/>
              </a:ext>
            </a:extLst>
          </p:cNvPr>
          <p:cNvSpPr txBox="1"/>
          <p:nvPr/>
        </p:nvSpPr>
        <p:spPr>
          <a:xfrm>
            <a:off x="6407970" y="3680801"/>
            <a:ext cx="5597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>
                <a:latin typeface="Arial" panose="020B0604020202020204" pitchFamily="34" charset="0"/>
                <a:cs typeface="Arial" panose="020B0604020202020204" pitchFamily="34" charset="0"/>
              </a:rPr>
              <a:t>HeLa</a:t>
            </a:r>
            <a:endParaRPr lang="zh-CN" altLang="en-US" sz="1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87937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1744</TotalTime>
  <Words>31</Words>
  <Application>Microsoft Office PowerPoint</Application>
  <PresentationFormat>宽屏</PresentationFormat>
  <Paragraphs>20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lou meng</dc:creator>
  <cp:lastModifiedBy>lou meng</cp:lastModifiedBy>
  <cp:revision>49</cp:revision>
  <dcterms:created xsi:type="dcterms:W3CDTF">2022-10-05T02:45:58Z</dcterms:created>
  <dcterms:modified xsi:type="dcterms:W3CDTF">2022-11-07T15:41:55Z</dcterms:modified>
</cp:coreProperties>
</file>