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685" autoAdjust="0"/>
  </p:normalViewPr>
  <p:slideViewPr>
    <p:cSldViewPr snapToGrid="0">
      <p:cViewPr varScale="1">
        <p:scale>
          <a:sx n="65" d="100"/>
          <a:sy n="65" d="100"/>
        </p:scale>
        <p:origin x="11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3F39E-C2D3-4097-B25D-E497783F3FCF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177E1-F506-4AA8-A048-72D1904945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015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6177E1-F506-4AA8-A048-72D19049451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26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1C86797-222A-CD68-DAF1-198426A0D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2C05C1B-333E-CD07-5155-CB09053C79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B33BCE-4BB4-9743-C98F-6C6436B09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C9714-26C7-E187-2DAE-46CD864AF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33D4030-F7D6-6EA3-051D-49C2AE8D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54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751455-E44F-E319-36B9-24BFA6FE2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100A869-B1AA-2C0F-41A8-A0D344F18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4C72B88-4332-149E-AED8-A0E957765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6218CF4-3005-F654-E630-2C25C9408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E82C06-E935-1802-4E39-BF933E0D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94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EC576E9-7719-D30B-A426-ECE3D52E6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FE92628-76F6-ABC2-6A58-7C8E069AF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4FE1F00-A6C8-7169-F1D7-04AD601E5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3220E79-5E8D-548B-CE20-0E51B95A3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03096AA-B047-178F-5D4D-FAB790596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675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2FFA3B-BC2E-39B4-FB05-59F6765B5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DC62BA-BCAB-5206-7828-613526DE88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560161-9AC1-E0EB-2294-B4CB2A184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1B6AB5-8612-1A75-7CFA-329BA913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7423BEE-3E74-E385-4182-716D15174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54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6ACBF1-47F6-3D87-2956-7D05EC98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7857E7-53DB-21CA-8BB7-B4C900F06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79D0915-60C4-854E-E9E0-9052EC0A7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6EF6CB9-E18D-1C3A-9BB2-CD483FEC6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9537EDC-2C16-A247-F40C-1BD80CA82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36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3232FA5-D87F-0892-A90F-C9DCF610C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3C5508-C25E-ED22-EAFB-B586EF8FC1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05F74-3327-6EEC-23D5-DD50B16D2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CC0F433-9824-E82D-DB3A-1EE0DF8D3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33B21C7-77D6-D409-E26E-F6727D307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DD8BD8A-BB94-652E-BC02-F17B78604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59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A9DC8-5635-C72C-EBC3-3A816106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4D53DAA-89F9-B8C5-1FCD-B183DB0D1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4345399-738C-7387-C1B6-F010E8E28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F33D1C21-EBA1-3FBE-517C-581165F798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A03C315-D5DE-D48F-8490-FA741F4674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AF80F5C-0A60-F708-7B7F-6CE25519D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E5F34BE-5C08-706E-258A-45986AFC3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F58798-2F3D-80A9-5ADE-5103FC239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1433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E692A9-1574-D928-16F3-93541285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FFBD771-BC64-7C82-365A-2CFB88B39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3E58D95-3695-D5EE-40DB-67C29B35A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02293D6-9847-CFC3-0146-A838F4AAB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607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0AC7E21-D721-BBE2-9A65-341E94C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3C5BDEE-9822-5DD2-1938-2A131D638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D8B2BE4-3F44-0217-F20F-2B33DB44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989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0FE51-17CC-7A27-2E10-3183BCB041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52F3809-0257-3DED-E229-0935B7C4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D91FDBC-70EA-6703-9B99-2A89A172D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D54FBEA-58B4-375F-1924-13AE856C3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5BB6E54-7D69-D756-6B7F-C02B64C0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9AD72-7346-FCA7-0C3A-436F510E8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634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C007BC-1184-5AEC-01A0-D69163FE4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E8B35FF-6A52-0A61-20A7-E41070AD5A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CE4F645-D9C6-17BC-E718-BDD61A1B9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2FEED1-2D63-7DC9-B2A8-044423EDA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1B6EC44-932C-2345-8556-3792AFED8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C52522-6DD7-58D6-1B6A-5AFA31A4D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3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A0FE722-EE0B-6BA2-3F04-41AEEDBB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1558F4-51A1-532B-72EE-D3F46A237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1E5683B-1993-5E83-02A8-0D1FECAFAB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D289-E4C4-45EF-A34C-3F433E2DB0F3}" type="datetimeFigureOut">
              <a:rPr lang="zh-CN" altLang="en-US" smtClean="0"/>
              <a:t>2022/11/7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3A1057-5650-D54B-D1DB-092DB87E9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2CA300-FC8C-29DC-422F-787E2DB3C7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BC052-CE7C-44D5-A1D4-D3769B8C2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01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5BFD5698-2DC6-142F-0A0C-5CC4177F5789}"/>
              </a:ext>
            </a:extLst>
          </p:cNvPr>
          <p:cNvSpPr txBox="1"/>
          <p:nvPr/>
        </p:nvSpPr>
        <p:spPr>
          <a:xfrm>
            <a:off x="583493" y="3779206"/>
            <a:ext cx="8338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76A559A-55A8-BCCA-C306-0C793203F7A0}"/>
              </a:ext>
            </a:extLst>
          </p:cNvPr>
          <p:cNvSpPr txBox="1"/>
          <p:nvPr/>
        </p:nvSpPr>
        <p:spPr>
          <a:xfrm>
            <a:off x="337433" y="2594586"/>
            <a:ext cx="1079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HPV18 E7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A702073-ABDD-8A72-12CE-F828E818691E}"/>
              </a:ext>
            </a:extLst>
          </p:cNvPr>
          <p:cNvSpPr txBox="1"/>
          <p:nvPr/>
        </p:nvSpPr>
        <p:spPr>
          <a:xfrm>
            <a:off x="684483" y="2989459"/>
            <a:ext cx="7328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STING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71760B2-EF49-4734-ECAD-67F17424FE24}"/>
              </a:ext>
            </a:extLst>
          </p:cNvPr>
          <p:cNvSpPr txBox="1"/>
          <p:nvPr/>
        </p:nvSpPr>
        <p:spPr>
          <a:xfrm>
            <a:off x="1534681" y="2139145"/>
            <a:ext cx="16865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-       +       -       +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64B7E08-7A33-8ADB-DEA4-DFE8D8769349}"/>
              </a:ext>
            </a:extLst>
          </p:cNvPr>
          <p:cNvSpPr txBox="1"/>
          <p:nvPr/>
        </p:nvSpPr>
        <p:spPr>
          <a:xfrm>
            <a:off x="0" y="2155257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STING agonist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79130A3-D7BD-D616-EE3D-560F7DB6A256}"/>
              </a:ext>
            </a:extLst>
          </p:cNvPr>
          <p:cNvSpPr txBox="1"/>
          <p:nvPr/>
        </p:nvSpPr>
        <p:spPr>
          <a:xfrm>
            <a:off x="743794" y="3384332"/>
            <a:ext cx="673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>
                <a:latin typeface="Arial" panose="020B0604020202020204" pitchFamily="34" charset="0"/>
                <a:cs typeface="Arial" panose="020B0604020202020204" pitchFamily="34" charset="0"/>
              </a:rPr>
              <a:t>cGAS</a:t>
            </a:r>
            <a:endParaRPr lang="zh-CN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350EE9F-7DA3-F21F-4A4B-D7EBF0FBACD7}"/>
              </a:ext>
            </a:extLst>
          </p:cNvPr>
          <p:cNvSpPr txBox="1"/>
          <p:nvPr/>
        </p:nvSpPr>
        <p:spPr>
          <a:xfrm>
            <a:off x="1841627" y="1373421"/>
            <a:ext cx="1072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EA.hy926</a:t>
            </a:r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475531B-6EB3-0BC1-4964-E1BFF6BF88AF}"/>
              </a:ext>
            </a:extLst>
          </p:cNvPr>
          <p:cNvSpPr txBox="1"/>
          <p:nvPr/>
        </p:nvSpPr>
        <p:spPr>
          <a:xfrm>
            <a:off x="2279386" y="1815965"/>
            <a:ext cx="135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pLVX-HPV18 E7</a:t>
            </a:r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4C898F5-D8CC-1810-DAE3-C6CC66486410}"/>
              </a:ext>
            </a:extLst>
          </p:cNvPr>
          <p:cNvSpPr txBox="1"/>
          <p:nvPr/>
        </p:nvSpPr>
        <p:spPr>
          <a:xfrm>
            <a:off x="1118749" y="1815965"/>
            <a:ext cx="135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pLVX-control</a:t>
            </a:r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C65EBBF3-A5B8-BBFD-D097-5D9C091C8AB4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421239" y="3801121"/>
            <a:ext cx="18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B8AC573-182B-442F-638D-ADCF7EEEF83A}"/>
              </a:ext>
            </a:extLst>
          </p:cNvPr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21239" y="3385901"/>
            <a:ext cx="18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A92E8691-51FE-1406-4F63-FAC2DDC4DD72}"/>
              </a:ext>
            </a:extLst>
          </p:cNvPr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421239" y="2555463"/>
            <a:ext cx="18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ED06F092-89A4-019E-4D00-1A9C74ED0B84}"/>
              </a:ext>
            </a:extLst>
          </p:cNvPr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421239" y="2970682"/>
            <a:ext cx="1800000" cy="324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2B3B7A53-D9F3-B7F9-6F60-E3230081D0CC}"/>
              </a:ext>
            </a:extLst>
          </p:cNvPr>
          <p:cNvSpPr txBox="1"/>
          <p:nvPr/>
        </p:nvSpPr>
        <p:spPr>
          <a:xfrm>
            <a:off x="1589873" y="4142600"/>
            <a:ext cx="15558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1        2        3       4</a:t>
            </a:r>
            <a:endParaRPr lang="zh-CN" altLang="en-US"/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id="{ED42DA63-4256-41E9-6E06-2E09AFFD84DF}"/>
              </a:ext>
            </a:extLst>
          </p:cNvPr>
          <p:cNvCxnSpPr>
            <a:cxnSpLocks/>
          </p:cNvCxnSpPr>
          <p:nvPr/>
        </p:nvCxnSpPr>
        <p:spPr>
          <a:xfrm>
            <a:off x="1491136" y="2150045"/>
            <a:ext cx="63780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E10585A4-A2B6-7BD4-4B73-2498D97F20BA}"/>
              </a:ext>
            </a:extLst>
          </p:cNvPr>
          <p:cNvCxnSpPr>
            <a:cxnSpLocks/>
          </p:cNvCxnSpPr>
          <p:nvPr/>
        </p:nvCxnSpPr>
        <p:spPr>
          <a:xfrm>
            <a:off x="2436246" y="2150045"/>
            <a:ext cx="63780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:a16="http://schemas.microsoft.com/office/drawing/2014/main" id="{AC8FDD09-49F5-78D1-DCB2-BB604102A8AE}"/>
              </a:ext>
            </a:extLst>
          </p:cNvPr>
          <p:cNvSpPr txBox="1"/>
          <p:nvPr/>
        </p:nvSpPr>
        <p:spPr>
          <a:xfrm>
            <a:off x="429284" y="958529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2440873-9AB3-1B50-4096-CA75A3A51AAD}"/>
              </a:ext>
            </a:extLst>
          </p:cNvPr>
          <p:cNvSpPr txBox="1"/>
          <p:nvPr/>
        </p:nvSpPr>
        <p:spPr>
          <a:xfrm>
            <a:off x="4069951" y="958529"/>
            <a:ext cx="314510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2631FCED-B673-41AB-364D-C70198CCD5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4426" y="1266434"/>
            <a:ext cx="4963579" cy="3200913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14C0655A-EBFC-8E05-2815-A56CE0DF16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8005" y="1601800"/>
            <a:ext cx="3298125" cy="273776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4D2FF8D1-AEE3-D955-D7EC-64CF4577F2BA}"/>
              </a:ext>
            </a:extLst>
          </p:cNvPr>
          <p:cNvSpPr txBox="1"/>
          <p:nvPr/>
        </p:nvSpPr>
        <p:spPr>
          <a:xfrm>
            <a:off x="10638722" y="1232181"/>
            <a:ext cx="1072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EA.hy926</a:t>
            </a:r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4664B21-B8F2-72F8-255A-AB2EF64E3059}"/>
              </a:ext>
            </a:extLst>
          </p:cNvPr>
          <p:cNvSpPr txBox="1"/>
          <p:nvPr/>
        </p:nvSpPr>
        <p:spPr>
          <a:xfrm>
            <a:off x="6359839" y="1110929"/>
            <a:ext cx="1072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/>
              <a:t>EA.hy926</a:t>
            </a:r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72F05FD-5F06-6287-8BC6-7B2CE745965A}"/>
              </a:ext>
            </a:extLst>
          </p:cNvPr>
          <p:cNvSpPr txBox="1"/>
          <p:nvPr/>
        </p:nvSpPr>
        <p:spPr>
          <a:xfrm>
            <a:off x="65474" y="85005"/>
            <a:ext cx="2223686" cy="307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1" b="1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  <a:endParaRPr lang="zh-CN" altLang="en-US" sz="1401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089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33</Words>
  <Application>Microsoft Office PowerPoint</Application>
  <PresentationFormat>宽屏</PresentationFormat>
  <Paragraphs>16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lou meng</dc:creator>
  <cp:lastModifiedBy>lou meng</cp:lastModifiedBy>
  <cp:revision>49</cp:revision>
  <dcterms:created xsi:type="dcterms:W3CDTF">2022-10-05T02:45:58Z</dcterms:created>
  <dcterms:modified xsi:type="dcterms:W3CDTF">2022-11-07T15:42:07Z</dcterms:modified>
</cp:coreProperties>
</file>