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"/>
  </p:notesMasterIdLst>
  <p:sldIdLst>
    <p:sldId id="257" r:id="rId2"/>
    <p:sldId id="258" r:id="rId3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A0DA"/>
    <a:srgbClr val="44AF35"/>
    <a:srgbClr val="638092"/>
    <a:srgbClr val="DC8E5D"/>
    <a:srgbClr val="D7DDDF"/>
    <a:srgbClr val="638192"/>
    <a:srgbClr val="7C93A2"/>
    <a:srgbClr val="B5C0C5"/>
    <a:srgbClr val="98A9B2"/>
    <a:srgbClr val="D9D7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5"/>
    <p:restoredTop sz="93582" autoAdjust="0"/>
  </p:normalViewPr>
  <p:slideViewPr>
    <p:cSldViewPr snapToGrid="0" snapToObjects="1">
      <p:cViewPr>
        <p:scale>
          <a:sx n="75" d="100"/>
          <a:sy n="75" d="100"/>
        </p:scale>
        <p:origin x="830" y="6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A8309-CDE6-094A-85F6-DFDADDDFF930}" type="datetimeFigureOut">
              <a:rPr kumimoji="1" lang="ja-JP" altLang="en-US" smtClean="0"/>
              <a:t>2021/12/29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3957EB-7235-AF48-92E1-83A4E25491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651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957EB-7235-AF48-92E1-83A4E254912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762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3957EB-7235-AF48-92E1-83A4E254912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264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FDA4-8AD3-8248-B927-E0D3C07742AC}" type="datetimeFigureOut">
              <a:rPr kumimoji="1" lang="ja-JP" altLang="en-US" smtClean="0"/>
              <a:t>2021/12/29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AAE3-A225-6441-A311-FBEB32A91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590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FDA4-8AD3-8248-B927-E0D3C07742AC}" type="datetimeFigureOut">
              <a:rPr kumimoji="1" lang="ja-JP" altLang="en-US" smtClean="0"/>
              <a:t>2021/12/29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AAE3-A225-6441-A311-FBEB32A91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444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FDA4-8AD3-8248-B927-E0D3C07742AC}" type="datetimeFigureOut">
              <a:rPr kumimoji="1" lang="ja-JP" altLang="en-US" smtClean="0"/>
              <a:t>2021/12/29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AAE3-A225-6441-A311-FBEB32A91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8106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FDA4-8AD3-8248-B927-E0D3C07742AC}" type="datetimeFigureOut">
              <a:rPr kumimoji="1" lang="ja-JP" altLang="en-US" smtClean="0"/>
              <a:t>2021/12/29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AAE3-A225-6441-A311-FBEB32A91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722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FDA4-8AD3-8248-B927-E0D3C07742AC}" type="datetimeFigureOut">
              <a:rPr kumimoji="1" lang="ja-JP" altLang="en-US" smtClean="0"/>
              <a:t>2021/12/29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AAE3-A225-6441-A311-FBEB32A91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877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FDA4-8AD3-8248-B927-E0D3C07742AC}" type="datetimeFigureOut">
              <a:rPr kumimoji="1" lang="ja-JP" altLang="en-US" smtClean="0"/>
              <a:t>2021/12/29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AAE3-A225-6441-A311-FBEB32A91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546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FDA4-8AD3-8248-B927-E0D3C07742AC}" type="datetimeFigureOut">
              <a:rPr kumimoji="1" lang="ja-JP" altLang="en-US" smtClean="0"/>
              <a:t>2021/12/29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AAE3-A225-6441-A311-FBEB32A91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8961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FDA4-8AD3-8248-B927-E0D3C07742AC}" type="datetimeFigureOut">
              <a:rPr kumimoji="1" lang="ja-JP" altLang="en-US" smtClean="0"/>
              <a:t>2021/12/29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AAE3-A225-6441-A311-FBEB32A91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383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FDA4-8AD3-8248-B927-E0D3C07742AC}" type="datetimeFigureOut">
              <a:rPr kumimoji="1" lang="ja-JP" altLang="en-US" smtClean="0"/>
              <a:t>2021/12/29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AAE3-A225-6441-A311-FBEB32A91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4660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FDA4-8AD3-8248-B927-E0D3C07742AC}" type="datetimeFigureOut">
              <a:rPr kumimoji="1" lang="ja-JP" altLang="en-US" smtClean="0"/>
              <a:t>2021/12/29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AAE3-A225-6441-A311-FBEB32A91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4116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FDA4-8AD3-8248-B927-E0D3C07742AC}" type="datetimeFigureOut">
              <a:rPr kumimoji="1" lang="ja-JP" altLang="en-US" smtClean="0"/>
              <a:t>2021/12/29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2AAE3-A225-6441-A311-FBEB32A91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6156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0FDA4-8AD3-8248-B927-E0D3C07742AC}" type="datetimeFigureOut">
              <a:rPr kumimoji="1" lang="ja-JP" altLang="en-US" smtClean="0"/>
              <a:t>2021/12/29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2AAE3-A225-6441-A311-FBEB32A91E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0523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emf"/><Relationship Id="rId4" Type="http://schemas.openxmlformats.org/officeDocument/2006/relationships/image" Target="../media/image2.png"/><Relationship Id="rId9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9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8.emf"/><Relationship Id="rId5" Type="http://schemas.openxmlformats.org/officeDocument/2006/relationships/image" Target="../media/image3.png"/><Relationship Id="rId10" Type="http://schemas.openxmlformats.org/officeDocument/2006/relationships/image" Target="../media/image7.emf"/><Relationship Id="rId4" Type="http://schemas.openxmlformats.org/officeDocument/2006/relationships/image" Target="../media/image1.png"/><Relationship Id="rId9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2" name="グループ化 651">
            <a:extLst>
              <a:ext uri="{FF2B5EF4-FFF2-40B4-BE49-F238E27FC236}">
                <a16:creationId xmlns:a16="http://schemas.microsoft.com/office/drawing/2014/main" id="{8FE64CAB-6C1A-D64D-B24E-7A9DD11CAE3A}"/>
              </a:ext>
            </a:extLst>
          </p:cNvPr>
          <p:cNvGrpSpPr/>
          <p:nvPr/>
        </p:nvGrpSpPr>
        <p:grpSpPr>
          <a:xfrm>
            <a:off x="3899789" y="1322401"/>
            <a:ext cx="2880000" cy="6113418"/>
            <a:chOff x="3470231" y="1254033"/>
            <a:chExt cx="2880000" cy="6113418"/>
          </a:xfrm>
        </p:grpSpPr>
        <p:sp>
          <p:nvSpPr>
            <p:cNvPr id="653" name="正方形/長方形 652">
              <a:extLst>
                <a:ext uri="{FF2B5EF4-FFF2-40B4-BE49-F238E27FC236}">
                  <a16:creationId xmlns:a16="http://schemas.microsoft.com/office/drawing/2014/main" id="{69E3C361-A35B-F74B-ADE6-BB85FCD11751}"/>
                </a:ext>
              </a:extLst>
            </p:cNvPr>
            <p:cNvSpPr/>
            <p:nvPr/>
          </p:nvSpPr>
          <p:spPr>
            <a:xfrm>
              <a:off x="3470231" y="1528355"/>
              <a:ext cx="2880000" cy="5839096"/>
            </a:xfrm>
            <a:prstGeom prst="rect">
              <a:avLst/>
            </a:prstGeom>
            <a:solidFill>
              <a:srgbClr val="D9D7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/>
                <a:t>　　　</a:t>
              </a:r>
            </a:p>
          </p:txBody>
        </p:sp>
        <p:sp>
          <p:nvSpPr>
            <p:cNvPr id="654" name="正方形/長方形 653">
              <a:extLst>
                <a:ext uri="{FF2B5EF4-FFF2-40B4-BE49-F238E27FC236}">
                  <a16:creationId xmlns:a16="http://schemas.microsoft.com/office/drawing/2014/main" id="{46E407FF-F546-6D48-86C9-5A18C43F0C35}"/>
                </a:ext>
              </a:extLst>
            </p:cNvPr>
            <p:cNvSpPr/>
            <p:nvPr/>
          </p:nvSpPr>
          <p:spPr>
            <a:xfrm>
              <a:off x="3470231" y="1254033"/>
              <a:ext cx="2880000" cy="300683"/>
            </a:xfrm>
            <a:prstGeom prst="rect">
              <a:avLst/>
            </a:prstGeom>
            <a:solidFill>
              <a:srgbClr val="638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5" name="グループ化 654">
            <a:extLst>
              <a:ext uri="{FF2B5EF4-FFF2-40B4-BE49-F238E27FC236}">
                <a16:creationId xmlns:a16="http://schemas.microsoft.com/office/drawing/2014/main" id="{F635A5F6-3D8B-F543-BAD4-54DA79BACFEA}"/>
              </a:ext>
            </a:extLst>
          </p:cNvPr>
          <p:cNvGrpSpPr/>
          <p:nvPr/>
        </p:nvGrpSpPr>
        <p:grpSpPr>
          <a:xfrm>
            <a:off x="7330966" y="1322401"/>
            <a:ext cx="2880000" cy="6113418"/>
            <a:chOff x="3470231" y="1254033"/>
            <a:chExt cx="2880000" cy="6113418"/>
          </a:xfrm>
        </p:grpSpPr>
        <p:sp>
          <p:nvSpPr>
            <p:cNvPr id="656" name="正方形/長方形 655">
              <a:extLst>
                <a:ext uri="{FF2B5EF4-FFF2-40B4-BE49-F238E27FC236}">
                  <a16:creationId xmlns:a16="http://schemas.microsoft.com/office/drawing/2014/main" id="{4010E483-67D5-2245-A5C9-20F8D15E914A}"/>
                </a:ext>
              </a:extLst>
            </p:cNvPr>
            <p:cNvSpPr/>
            <p:nvPr/>
          </p:nvSpPr>
          <p:spPr>
            <a:xfrm>
              <a:off x="3470231" y="1528355"/>
              <a:ext cx="2880000" cy="5839096"/>
            </a:xfrm>
            <a:prstGeom prst="rect">
              <a:avLst/>
            </a:prstGeom>
            <a:solidFill>
              <a:srgbClr val="D9D7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/>
                <a:t>　　　</a:t>
              </a:r>
            </a:p>
          </p:txBody>
        </p:sp>
        <p:sp>
          <p:nvSpPr>
            <p:cNvPr id="657" name="正方形/長方形 656">
              <a:extLst>
                <a:ext uri="{FF2B5EF4-FFF2-40B4-BE49-F238E27FC236}">
                  <a16:creationId xmlns:a16="http://schemas.microsoft.com/office/drawing/2014/main" id="{9C8690CD-F492-B742-AB50-EF4D6AFD024F}"/>
                </a:ext>
              </a:extLst>
            </p:cNvPr>
            <p:cNvSpPr/>
            <p:nvPr/>
          </p:nvSpPr>
          <p:spPr>
            <a:xfrm>
              <a:off x="3470231" y="1254033"/>
              <a:ext cx="2880000" cy="300683"/>
            </a:xfrm>
            <a:prstGeom prst="rect">
              <a:avLst/>
            </a:prstGeom>
            <a:solidFill>
              <a:srgbClr val="638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683AB6EF-FB8D-184A-8713-25E5D550F7F3}"/>
              </a:ext>
            </a:extLst>
          </p:cNvPr>
          <p:cNvGrpSpPr/>
          <p:nvPr/>
        </p:nvGrpSpPr>
        <p:grpSpPr>
          <a:xfrm>
            <a:off x="322639" y="576721"/>
            <a:ext cx="2928018" cy="432001"/>
            <a:chOff x="161867" y="31052"/>
            <a:chExt cx="2928018" cy="432001"/>
          </a:xfrm>
        </p:grpSpPr>
        <p:sp>
          <p:nvSpPr>
            <p:cNvPr id="261" name="円/楕円 260">
              <a:extLst>
                <a:ext uri="{FF2B5EF4-FFF2-40B4-BE49-F238E27FC236}">
                  <a16:creationId xmlns:a16="http://schemas.microsoft.com/office/drawing/2014/main" id="{1BCC4136-E6BC-8649-8DD5-F9060A579898}"/>
                </a:ext>
              </a:extLst>
            </p:cNvPr>
            <p:cNvSpPr/>
            <p:nvPr/>
          </p:nvSpPr>
          <p:spPr>
            <a:xfrm>
              <a:off x="161867" y="31052"/>
              <a:ext cx="430923" cy="432000"/>
            </a:xfrm>
            <a:prstGeom prst="ellipse">
              <a:avLst/>
            </a:prstGeom>
            <a:solidFill>
              <a:srgbClr val="638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/楕円 261">
              <a:extLst>
                <a:ext uri="{FF2B5EF4-FFF2-40B4-BE49-F238E27FC236}">
                  <a16:creationId xmlns:a16="http://schemas.microsoft.com/office/drawing/2014/main" id="{D6F7573E-DD86-D04A-BD68-EE31BA984810}"/>
                </a:ext>
              </a:extLst>
            </p:cNvPr>
            <p:cNvSpPr/>
            <p:nvPr/>
          </p:nvSpPr>
          <p:spPr>
            <a:xfrm>
              <a:off x="2658962" y="31052"/>
              <a:ext cx="430923" cy="432000"/>
            </a:xfrm>
            <a:prstGeom prst="ellipse">
              <a:avLst/>
            </a:prstGeom>
            <a:solidFill>
              <a:srgbClr val="638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正方形/長方形 262">
              <a:extLst>
                <a:ext uri="{FF2B5EF4-FFF2-40B4-BE49-F238E27FC236}">
                  <a16:creationId xmlns:a16="http://schemas.microsoft.com/office/drawing/2014/main" id="{0FDF3074-CA3F-4B40-B840-676077288B66}"/>
                </a:ext>
              </a:extLst>
            </p:cNvPr>
            <p:cNvSpPr/>
            <p:nvPr/>
          </p:nvSpPr>
          <p:spPr>
            <a:xfrm>
              <a:off x="390424" y="31053"/>
              <a:ext cx="2484000" cy="432000"/>
            </a:xfrm>
            <a:prstGeom prst="rect">
              <a:avLst/>
            </a:prstGeom>
            <a:solidFill>
              <a:srgbClr val="638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5" name="テキスト ボックス 264">
            <a:extLst>
              <a:ext uri="{FF2B5EF4-FFF2-40B4-BE49-F238E27FC236}">
                <a16:creationId xmlns:a16="http://schemas.microsoft.com/office/drawing/2014/main" id="{6D7C13B5-4A19-6540-B0EA-B65249D2E4BB}"/>
              </a:ext>
            </a:extLst>
          </p:cNvPr>
          <p:cNvSpPr txBox="1"/>
          <p:nvPr/>
        </p:nvSpPr>
        <p:spPr>
          <a:xfrm>
            <a:off x="525069" y="599167"/>
            <a:ext cx="2526949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en-US" altLang="ja-JP" sz="2000" b="1" dirty="0">
                <a:solidFill>
                  <a:schemeClr val="bg1"/>
                </a:solidFill>
                <a:ea typeface="Yu Gothic" panose="020B0400000000000000" pitchFamily="34" charset="-128"/>
              </a:rPr>
              <a:t>Protocol</a:t>
            </a:r>
            <a:r>
              <a:rPr kumimoji="1" lang="ja-JP" altLang="en-US" sz="2000" b="1" dirty="0">
                <a:solidFill>
                  <a:schemeClr val="bg1"/>
                </a:solidFill>
                <a:ea typeface="Yu Gothic" panose="020B0400000000000000" pitchFamily="34" charset="-128"/>
              </a:rPr>
              <a:t> </a:t>
            </a:r>
            <a:r>
              <a:rPr kumimoji="1" lang="en-US" altLang="ja-JP" sz="2000" b="1" dirty="0">
                <a:solidFill>
                  <a:schemeClr val="bg1"/>
                </a:solidFill>
                <a:ea typeface="Yu Gothic" panose="020B0400000000000000" pitchFamily="34" charset="-128"/>
              </a:rPr>
              <a:t>for</a:t>
            </a:r>
            <a:r>
              <a:rPr kumimoji="1" lang="ja-JP" altLang="en-US" sz="2000" b="1" dirty="0">
                <a:solidFill>
                  <a:schemeClr val="bg1"/>
                </a:solidFill>
                <a:ea typeface="Yu Gothic" panose="020B0400000000000000" pitchFamily="34" charset="-128"/>
              </a:rPr>
              <a:t> </a:t>
            </a:r>
            <a:r>
              <a:rPr kumimoji="1" lang="en-US" altLang="ja-JP" sz="2000" b="1" dirty="0">
                <a:solidFill>
                  <a:schemeClr val="bg1"/>
                </a:solidFill>
                <a:ea typeface="Yu Gothic" panose="020B0400000000000000" pitchFamily="34" charset="-128"/>
              </a:rPr>
              <a:t>frailty</a:t>
            </a:r>
            <a:endParaRPr kumimoji="1" lang="ja-JP" altLang="en-US" sz="2000" b="1" dirty="0">
              <a:solidFill>
                <a:schemeClr val="bg1"/>
              </a:solidFill>
              <a:ea typeface="Yu Gothic" panose="020B0400000000000000" pitchFamily="34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CB06FC7-F30A-40A5-A5E9-52DA844A422C}"/>
              </a:ext>
            </a:extLst>
          </p:cNvPr>
          <p:cNvGrpSpPr/>
          <p:nvPr/>
        </p:nvGrpSpPr>
        <p:grpSpPr>
          <a:xfrm>
            <a:off x="4772104" y="526172"/>
            <a:ext cx="1253667" cy="596813"/>
            <a:chOff x="5077560" y="526172"/>
            <a:chExt cx="1253667" cy="596813"/>
          </a:xfrm>
        </p:grpSpPr>
        <p:sp>
          <p:nvSpPr>
            <p:cNvPr id="270" name="テキスト ボックス 269">
              <a:extLst>
                <a:ext uri="{FF2B5EF4-FFF2-40B4-BE49-F238E27FC236}">
                  <a16:creationId xmlns:a16="http://schemas.microsoft.com/office/drawing/2014/main" id="{7A121463-8B64-4347-AF17-D3C6EC542ED7}"/>
                </a:ext>
              </a:extLst>
            </p:cNvPr>
            <p:cNvSpPr txBox="1"/>
            <p:nvPr/>
          </p:nvSpPr>
          <p:spPr>
            <a:xfrm>
              <a:off x="5565417" y="568987"/>
              <a:ext cx="76581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</a:rPr>
                <a:t>Minna no</a:t>
              </a:r>
            </a:p>
            <a:p>
              <a:r>
                <a:rPr kumimoji="1" lang="en-US" altLang="ja-JP" sz="10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</a:rPr>
                <a:t>Taiso</a:t>
              </a:r>
              <a:endParaRPr kumimoji="1" lang="en-US" altLang="ja-JP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Yu Gothic" panose="020B0400000000000000" pitchFamily="34" charset="-128"/>
              </a:endParaRPr>
            </a:p>
            <a:p>
              <a:r>
                <a:rPr kumimoji="1" lang="en-US" altLang="ja-JP" sz="1000" b="1" dirty="0">
                  <a:solidFill>
                    <a:srgbClr val="D49099"/>
                  </a:solidFill>
                  <a:ea typeface="Yu Gothic" panose="020B0400000000000000" pitchFamily="34" charset="-128"/>
                </a:rPr>
                <a:t>Standing</a:t>
              </a:r>
              <a:endParaRPr kumimoji="1" lang="ja-JP" altLang="en-US" sz="1000" b="1" dirty="0">
                <a:solidFill>
                  <a:srgbClr val="D49099"/>
                </a:solidFill>
                <a:ea typeface="Yu Gothic" panose="020B0400000000000000" pitchFamily="34" charset="-128"/>
              </a:endParaRPr>
            </a:p>
          </p:txBody>
        </p:sp>
        <p:pic>
          <p:nvPicPr>
            <p:cNvPr id="393" name="図 392">
              <a:extLst>
                <a:ext uri="{FF2B5EF4-FFF2-40B4-BE49-F238E27FC236}">
                  <a16:creationId xmlns:a16="http://schemas.microsoft.com/office/drawing/2014/main" id="{986B12DA-BEFC-0145-9466-EBDEE86017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5077560" y="526172"/>
              <a:ext cx="546100" cy="546100"/>
            </a:xfrm>
            <a:prstGeom prst="rect">
              <a:avLst/>
            </a:prstGeom>
          </p:spPr>
        </p:pic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F1340EA-5B19-47C2-94EA-75E3BDE70730}"/>
              </a:ext>
            </a:extLst>
          </p:cNvPr>
          <p:cNvGrpSpPr/>
          <p:nvPr/>
        </p:nvGrpSpPr>
        <p:grpSpPr>
          <a:xfrm>
            <a:off x="5908340" y="526172"/>
            <a:ext cx="1409288" cy="596813"/>
            <a:chOff x="6225360" y="526172"/>
            <a:chExt cx="1409288" cy="596813"/>
          </a:xfrm>
        </p:grpSpPr>
        <p:sp>
          <p:nvSpPr>
            <p:cNvPr id="273" name="テキスト ボックス 272">
              <a:extLst>
                <a:ext uri="{FF2B5EF4-FFF2-40B4-BE49-F238E27FC236}">
                  <a16:creationId xmlns:a16="http://schemas.microsoft.com/office/drawing/2014/main" id="{427E494B-F08C-B34C-A498-8D6073419443}"/>
                </a:ext>
              </a:extLst>
            </p:cNvPr>
            <p:cNvSpPr txBox="1"/>
            <p:nvPr/>
          </p:nvSpPr>
          <p:spPr>
            <a:xfrm>
              <a:off x="6697530" y="568987"/>
              <a:ext cx="93711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Radio-</a:t>
              </a:r>
              <a:r>
                <a:rPr kumimoji="1" lang="en-US" altLang="ja-JP" sz="10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Taiso</a:t>
              </a:r>
              <a:endParaRPr kumimoji="1" lang="en-US" altLang="ja-JP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Yu Gothic" panose="020B0400000000000000" pitchFamily="34" charset="-128"/>
                <a:cs typeface="Arial" panose="020B0604020202020204" pitchFamily="34" charset="0"/>
              </a:endParaRPr>
            </a:p>
            <a:p>
              <a:r>
                <a:rPr kumimoji="1" lang="en-US" altLang="ja-JP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No. 1</a:t>
              </a:r>
            </a:p>
            <a:p>
              <a:r>
                <a:rPr kumimoji="1" lang="en-US" altLang="ja-JP" sz="1000" b="1" dirty="0">
                  <a:solidFill>
                    <a:srgbClr val="73A9B3"/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Sitting</a:t>
              </a:r>
              <a:endParaRPr kumimoji="1" lang="ja-JP" altLang="en-US" sz="1000" b="1" dirty="0">
                <a:solidFill>
                  <a:srgbClr val="73A9B3"/>
                </a:solidFill>
                <a:ea typeface="Yu Gothic" panose="020B0400000000000000" pitchFamily="34" charset="-128"/>
                <a:cs typeface="Arial" panose="020B0604020202020204" pitchFamily="34" charset="0"/>
              </a:endParaRPr>
            </a:p>
          </p:txBody>
        </p:sp>
        <p:pic>
          <p:nvPicPr>
            <p:cNvPr id="394" name="図 393">
              <a:extLst>
                <a:ext uri="{FF2B5EF4-FFF2-40B4-BE49-F238E27FC236}">
                  <a16:creationId xmlns:a16="http://schemas.microsoft.com/office/drawing/2014/main" id="{585C9823-3482-0A40-BF72-B1ACBDD0BF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6225360" y="526172"/>
              <a:ext cx="546100" cy="546100"/>
            </a:xfrm>
            <a:prstGeom prst="rect">
              <a:avLst/>
            </a:prstGeom>
          </p:spPr>
        </p:pic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378FF13-F5E7-4F03-A3C6-CE0C7D3696A7}"/>
              </a:ext>
            </a:extLst>
          </p:cNvPr>
          <p:cNvGrpSpPr/>
          <p:nvPr/>
        </p:nvGrpSpPr>
        <p:grpSpPr>
          <a:xfrm>
            <a:off x="7200197" y="526172"/>
            <a:ext cx="1404484" cy="596813"/>
            <a:chOff x="7486371" y="526172"/>
            <a:chExt cx="1404484" cy="596813"/>
          </a:xfrm>
        </p:grpSpPr>
        <p:sp>
          <p:nvSpPr>
            <p:cNvPr id="274" name="テキスト ボックス 273">
              <a:extLst>
                <a:ext uri="{FF2B5EF4-FFF2-40B4-BE49-F238E27FC236}">
                  <a16:creationId xmlns:a16="http://schemas.microsoft.com/office/drawing/2014/main" id="{8DFEA656-B66B-0340-8649-7F027F9E2C0B}"/>
                </a:ext>
              </a:extLst>
            </p:cNvPr>
            <p:cNvSpPr txBox="1"/>
            <p:nvPr/>
          </p:nvSpPr>
          <p:spPr>
            <a:xfrm>
              <a:off x="7951565" y="568987"/>
              <a:ext cx="93929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Radio-</a:t>
              </a:r>
              <a:r>
                <a:rPr kumimoji="1" lang="en-US" altLang="ja-JP" sz="10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Taiso</a:t>
              </a:r>
              <a:endParaRPr kumimoji="1" lang="en-US" altLang="ja-JP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Yu Gothic" panose="020B0400000000000000" pitchFamily="34" charset="-128"/>
                <a:cs typeface="Arial" panose="020B0604020202020204" pitchFamily="34" charset="0"/>
              </a:endParaRPr>
            </a:p>
            <a:p>
              <a:r>
                <a:rPr kumimoji="1" lang="en-US" altLang="ja-JP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No. 1</a:t>
              </a:r>
            </a:p>
            <a:p>
              <a:r>
                <a:rPr kumimoji="1" lang="en-US" altLang="ja-JP" sz="1000" b="1" dirty="0">
                  <a:solidFill>
                    <a:srgbClr val="73A9B3"/>
                  </a:solidFill>
                  <a:ea typeface="Yu Gothic" panose="020B0400000000000000" pitchFamily="34" charset="-128"/>
                </a:rPr>
                <a:t>Standing</a:t>
              </a:r>
              <a:endParaRPr kumimoji="1" lang="ja-JP" altLang="en-US" sz="1000" b="1" dirty="0">
                <a:solidFill>
                  <a:srgbClr val="73A9B3"/>
                </a:solidFill>
                <a:ea typeface="Yu Gothic" panose="020B0400000000000000" pitchFamily="34" charset="-128"/>
              </a:endParaRPr>
            </a:p>
          </p:txBody>
        </p:sp>
        <p:pic>
          <p:nvPicPr>
            <p:cNvPr id="395" name="図 394">
              <a:extLst>
                <a:ext uri="{FF2B5EF4-FFF2-40B4-BE49-F238E27FC236}">
                  <a16:creationId xmlns:a16="http://schemas.microsoft.com/office/drawing/2014/main" id="{BBF9FE5C-951A-F34A-B7C5-23F4C6A5BA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7486371" y="526172"/>
              <a:ext cx="546100" cy="546100"/>
            </a:xfrm>
            <a:prstGeom prst="rect">
              <a:avLst/>
            </a:prstGeom>
          </p:spPr>
        </p:pic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D35AF64-19CC-459A-B18E-3296F0B34708}"/>
              </a:ext>
            </a:extLst>
          </p:cNvPr>
          <p:cNvGrpSpPr/>
          <p:nvPr/>
        </p:nvGrpSpPr>
        <p:grpSpPr>
          <a:xfrm>
            <a:off x="8487249" y="526172"/>
            <a:ext cx="1621792" cy="596813"/>
            <a:chOff x="8747382" y="526172"/>
            <a:chExt cx="1621792" cy="596813"/>
          </a:xfrm>
        </p:grpSpPr>
        <p:sp>
          <p:nvSpPr>
            <p:cNvPr id="275" name="テキスト ボックス 274">
              <a:extLst>
                <a:ext uri="{FF2B5EF4-FFF2-40B4-BE49-F238E27FC236}">
                  <a16:creationId xmlns:a16="http://schemas.microsoft.com/office/drawing/2014/main" id="{1551131B-FED4-6245-A0D4-7273459A87C3}"/>
                </a:ext>
              </a:extLst>
            </p:cNvPr>
            <p:cNvSpPr txBox="1"/>
            <p:nvPr/>
          </p:nvSpPr>
          <p:spPr>
            <a:xfrm>
              <a:off x="9223016" y="568987"/>
              <a:ext cx="11461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Radio-</a:t>
              </a:r>
              <a:r>
                <a:rPr kumimoji="1" lang="en-US" altLang="ja-JP" sz="10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Taiso</a:t>
              </a:r>
              <a:endParaRPr kumimoji="1" lang="en-US" altLang="ja-JP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Yu Gothic" panose="020B0400000000000000" pitchFamily="34" charset="-128"/>
                <a:cs typeface="Arial" panose="020B0604020202020204" pitchFamily="34" charset="0"/>
              </a:endParaRPr>
            </a:p>
            <a:p>
              <a:r>
                <a:rPr kumimoji="1" lang="en-US" altLang="ja-JP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No. 2</a:t>
              </a:r>
            </a:p>
            <a:p>
              <a:r>
                <a:rPr kumimoji="1" lang="en-US" altLang="ja-JP" sz="1000" b="1" dirty="0">
                  <a:solidFill>
                    <a:srgbClr val="B6AB1C"/>
                  </a:solidFill>
                  <a:ea typeface="Yu Gothic" panose="020B0400000000000000" pitchFamily="34" charset="-128"/>
                </a:rPr>
                <a:t>Sitting</a:t>
              </a:r>
              <a:endParaRPr kumimoji="1" lang="ja-JP" altLang="en-US" sz="1000" b="1" dirty="0">
                <a:solidFill>
                  <a:srgbClr val="B6AB1C"/>
                </a:solidFill>
                <a:ea typeface="Yu Gothic" panose="020B0400000000000000" pitchFamily="34" charset="-128"/>
              </a:endParaRPr>
            </a:p>
          </p:txBody>
        </p:sp>
        <p:pic>
          <p:nvPicPr>
            <p:cNvPr id="396" name="図 395">
              <a:extLst>
                <a:ext uri="{FF2B5EF4-FFF2-40B4-BE49-F238E27FC236}">
                  <a16:creationId xmlns:a16="http://schemas.microsoft.com/office/drawing/2014/main" id="{1F9F279E-4730-0543-B92C-7D185896044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8747382" y="526172"/>
              <a:ext cx="546100" cy="546100"/>
            </a:xfrm>
            <a:prstGeom prst="rect">
              <a:avLst/>
            </a:prstGeom>
          </p:spPr>
        </p:pic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53C49CE-387B-6F47-990D-36CD066DD4CE}"/>
              </a:ext>
            </a:extLst>
          </p:cNvPr>
          <p:cNvGrpSpPr/>
          <p:nvPr/>
        </p:nvGrpSpPr>
        <p:grpSpPr>
          <a:xfrm>
            <a:off x="477320" y="1322401"/>
            <a:ext cx="2880000" cy="6113418"/>
            <a:chOff x="3470231" y="1254033"/>
            <a:chExt cx="2880000" cy="6113418"/>
          </a:xfrm>
        </p:grpSpPr>
        <p:sp>
          <p:nvSpPr>
            <p:cNvPr id="517" name="正方形/長方形 516">
              <a:extLst>
                <a:ext uri="{FF2B5EF4-FFF2-40B4-BE49-F238E27FC236}">
                  <a16:creationId xmlns:a16="http://schemas.microsoft.com/office/drawing/2014/main" id="{1B4F42D2-733F-5047-A9C4-70637C3745FB}"/>
                </a:ext>
              </a:extLst>
            </p:cNvPr>
            <p:cNvSpPr/>
            <p:nvPr/>
          </p:nvSpPr>
          <p:spPr>
            <a:xfrm>
              <a:off x="3470231" y="1528355"/>
              <a:ext cx="2880000" cy="5839096"/>
            </a:xfrm>
            <a:prstGeom prst="rect">
              <a:avLst/>
            </a:prstGeom>
            <a:solidFill>
              <a:srgbClr val="D9D7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/>
                <a:t>　　　</a:t>
              </a:r>
            </a:p>
          </p:txBody>
        </p:sp>
        <p:sp>
          <p:nvSpPr>
            <p:cNvPr id="518" name="正方形/長方形 517">
              <a:extLst>
                <a:ext uri="{FF2B5EF4-FFF2-40B4-BE49-F238E27FC236}">
                  <a16:creationId xmlns:a16="http://schemas.microsoft.com/office/drawing/2014/main" id="{C5178C20-8C61-B74A-8EA8-A0895FC1F46B}"/>
                </a:ext>
              </a:extLst>
            </p:cNvPr>
            <p:cNvSpPr/>
            <p:nvPr/>
          </p:nvSpPr>
          <p:spPr>
            <a:xfrm>
              <a:off x="3470231" y="1254033"/>
              <a:ext cx="2880000" cy="300683"/>
            </a:xfrm>
            <a:prstGeom prst="rect">
              <a:avLst/>
            </a:prstGeom>
            <a:solidFill>
              <a:srgbClr val="638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28" name="テキスト ボックス 527">
            <a:extLst>
              <a:ext uri="{FF2B5EF4-FFF2-40B4-BE49-F238E27FC236}">
                <a16:creationId xmlns:a16="http://schemas.microsoft.com/office/drawing/2014/main" id="{056D7DE5-F09A-1542-924B-A4FA2C3F2F05}"/>
              </a:ext>
            </a:extLst>
          </p:cNvPr>
          <p:cNvSpPr txBox="1"/>
          <p:nvPr/>
        </p:nvSpPr>
        <p:spPr>
          <a:xfrm>
            <a:off x="911347" y="1343320"/>
            <a:ext cx="2011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bg1"/>
                </a:solidFill>
                <a:ea typeface="Yu Gothic" panose="020B0400000000000000" pitchFamily="34" charset="-128"/>
              </a:rPr>
              <a:t>Week 1-4</a:t>
            </a:r>
            <a:endParaRPr kumimoji="1" lang="ja-JP" altLang="en-US" sz="1400" b="1" dirty="0">
              <a:solidFill>
                <a:schemeClr val="bg1"/>
              </a:solidFill>
              <a:ea typeface="Yu Gothic" panose="020B0400000000000000" pitchFamily="34" charset="-128"/>
            </a:endParaRPr>
          </a:p>
        </p:txBody>
      </p:sp>
      <p:sp>
        <p:nvSpPr>
          <p:cNvPr id="575" name="テキスト ボックス 574">
            <a:extLst>
              <a:ext uri="{FF2B5EF4-FFF2-40B4-BE49-F238E27FC236}">
                <a16:creationId xmlns:a16="http://schemas.microsoft.com/office/drawing/2014/main" id="{C3BA123E-CF22-274F-89E6-8768F76C7858}"/>
              </a:ext>
            </a:extLst>
          </p:cNvPr>
          <p:cNvSpPr txBox="1"/>
          <p:nvPr/>
        </p:nvSpPr>
        <p:spPr>
          <a:xfrm>
            <a:off x="4333816" y="1343320"/>
            <a:ext cx="2011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bg1"/>
                </a:solidFill>
                <a:ea typeface="Yu Gothic" panose="020B0400000000000000" pitchFamily="34" charset="-128"/>
              </a:rPr>
              <a:t>Week 5-8</a:t>
            </a:r>
            <a:endParaRPr kumimoji="1" lang="ja-JP" altLang="en-US" sz="1400" b="1" dirty="0">
              <a:solidFill>
                <a:schemeClr val="bg1"/>
              </a:solidFill>
              <a:ea typeface="Yu Gothic" panose="020B0400000000000000" pitchFamily="34" charset="-128"/>
            </a:endParaRPr>
          </a:p>
        </p:txBody>
      </p:sp>
      <p:grpSp>
        <p:nvGrpSpPr>
          <p:cNvPr id="576" name="グループ化 575">
            <a:extLst>
              <a:ext uri="{FF2B5EF4-FFF2-40B4-BE49-F238E27FC236}">
                <a16:creationId xmlns:a16="http://schemas.microsoft.com/office/drawing/2014/main" id="{7AE573FC-A291-A846-AB58-CC351F09869C}"/>
              </a:ext>
            </a:extLst>
          </p:cNvPr>
          <p:cNvGrpSpPr/>
          <p:nvPr/>
        </p:nvGrpSpPr>
        <p:grpSpPr>
          <a:xfrm>
            <a:off x="7498079" y="3972809"/>
            <a:ext cx="2545775" cy="1043489"/>
            <a:chOff x="661851" y="5129348"/>
            <a:chExt cx="2545775" cy="1043489"/>
          </a:xfrm>
        </p:grpSpPr>
        <p:sp>
          <p:nvSpPr>
            <p:cNvPr id="577" name="角丸四角形 576">
              <a:extLst>
                <a:ext uri="{FF2B5EF4-FFF2-40B4-BE49-F238E27FC236}">
                  <a16:creationId xmlns:a16="http://schemas.microsoft.com/office/drawing/2014/main" id="{4E8BBB76-2365-CC4C-984A-73E59AEE49F1}"/>
                </a:ext>
              </a:extLst>
            </p:cNvPr>
            <p:cNvSpPr/>
            <p:nvPr/>
          </p:nvSpPr>
          <p:spPr>
            <a:xfrm>
              <a:off x="661851" y="5129348"/>
              <a:ext cx="2545775" cy="100148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8" name="グループ化 577">
              <a:extLst>
                <a:ext uri="{FF2B5EF4-FFF2-40B4-BE49-F238E27FC236}">
                  <a16:creationId xmlns:a16="http://schemas.microsoft.com/office/drawing/2014/main" id="{78DC89D9-C3E1-7F49-BE11-F9DDBEA5F072}"/>
                </a:ext>
              </a:extLst>
            </p:cNvPr>
            <p:cNvGrpSpPr/>
            <p:nvPr/>
          </p:nvGrpSpPr>
          <p:grpSpPr>
            <a:xfrm>
              <a:off x="850926" y="5188769"/>
              <a:ext cx="2167625" cy="168410"/>
              <a:chOff x="425686" y="31052"/>
              <a:chExt cx="5560350" cy="432001"/>
            </a:xfrm>
            <a:solidFill>
              <a:srgbClr val="98A9B2"/>
            </a:solidFill>
          </p:grpSpPr>
          <p:sp>
            <p:nvSpPr>
              <p:cNvPr id="584" name="円/楕円 583">
                <a:extLst>
                  <a:ext uri="{FF2B5EF4-FFF2-40B4-BE49-F238E27FC236}">
                    <a16:creationId xmlns:a16="http://schemas.microsoft.com/office/drawing/2014/main" id="{2AAC2DDE-4B12-A047-8042-117A46EE5F1A}"/>
                  </a:ext>
                </a:extLst>
              </p:cNvPr>
              <p:cNvSpPr/>
              <p:nvPr/>
            </p:nvSpPr>
            <p:spPr>
              <a:xfrm>
                <a:off x="425686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円/楕円 584">
                <a:extLst>
                  <a:ext uri="{FF2B5EF4-FFF2-40B4-BE49-F238E27FC236}">
                    <a16:creationId xmlns:a16="http://schemas.microsoft.com/office/drawing/2014/main" id="{EBD0BA3B-D821-EB44-9385-DF7ADDF64824}"/>
                  </a:ext>
                </a:extLst>
              </p:cNvPr>
              <p:cNvSpPr/>
              <p:nvPr/>
            </p:nvSpPr>
            <p:spPr>
              <a:xfrm>
                <a:off x="5555114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正方形/長方形 585">
                <a:extLst>
                  <a:ext uri="{FF2B5EF4-FFF2-40B4-BE49-F238E27FC236}">
                    <a16:creationId xmlns:a16="http://schemas.microsoft.com/office/drawing/2014/main" id="{D7B60432-7A0C-0840-BC09-05DEBC5CBC88}"/>
                  </a:ext>
                </a:extLst>
              </p:cNvPr>
              <p:cNvSpPr/>
              <p:nvPr/>
            </p:nvSpPr>
            <p:spPr>
              <a:xfrm>
                <a:off x="654244" y="31052"/>
                <a:ext cx="5161005" cy="4320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79" name="テキスト ボックス 578">
              <a:extLst>
                <a:ext uri="{FF2B5EF4-FFF2-40B4-BE49-F238E27FC236}">
                  <a16:creationId xmlns:a16="http://schemas.microsoft.com/office/drawing/2014/main" id="{EFC0429B-8183-8542-BB6B-7EB8908AF6C2}"/>
                </a:ext>
              </a:extLst>
            </p:cNvPr>
            <p:cNvSpPr txBox="1"/>
            <p:nvPr/>
          </p:nvSpPr>
          <p:spPr>
            <a:xfrm>
              <a:off x="928765" y="5171351"/>
              <a:ext cx="20119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ea typeface="Yu Gothic" panose="020B0400000000000000" pitchFamily="34" charset="-128"/>
                </a:rPr>
                <a:t>Level</a:t>
              </a:r>
              <a:r>
                <a:rPr kumimoji="1" lang="ja-JP" altLang="en-US" sz="1000" b="1" dirty="0">
                  <a:solidFill>
                    <a:schemeClr val="bg1"/>
                  </a:solidFill>
                  <a:ea typeface="Yu Gothic" panose="020B0400000000000000" pitchFamily="34" charset="-128"/>
                </a:rPr>
                <a:t> </a:t>
              </a:r>
              <a:r>
                <a:rPr kumimoji="1" lang="en-US" altLang="ja-JP" sz="1000" b="1" dirty="0">
                  <a:solidFill>
                    <a:schemeClr val="bg1"/>
                  </a:solidFill>
                  <a:ea typeface="Yu Gothic" panose="020B0400000000000000" pitchFamily="34" charset="-128"/>
                </a:rPr>
                <a:t>0</a:t>
              </a:r>
              <a:endParaRPr kumimoji="1" lang="ja-JP" altLang="en-US" sz="1000" b="1" dirty="0">
                <a:solidFill>
                  <a:schemeClr val="bg1"/>
                </a:solidFill>
                <a:ea typeface="Yu Gothic" panose="020B0400000000000000" pitchFamily="34" charset="-128"/>
              </a:endParaRPr>
            </a:p>
          </p:txBody>
        </p:sp>
        <p:pic>
          <p:nvPicPr>
            <p:cNvPr id="580" name="図 579">
              <a:extLst>
                <a:ext uri="{FF2B5EF4-FFF2-40B4-BE49-F238E27FC236}">
                  <a16:creationId xmlns:a16="http://schemas.microsoft.com/office/drawing/2014/main" id="{D564011E-AB74-A14A-9424-6EBBFD868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1239487" y="5395564"/>
              <a:ext cx="546100" cy="546100"/>
            </a:xfrm>
            <a:prstGeom prst="rect">
              <a:avLst/>
            </a:prstGeom>
          </p:spPr>
        </p:pic>
        <p:pic>
          <p:nvPicPr>
            <p:cNvPr id="581" name="図 580">
              <a:extLst>
                <a:ext uri="{FF2B5EF4-FFF2-40B4-BE49-F238E27FC236}">
                  <a16:creationId xmlns:a16="http://schemas.microsoft.com/office/drawing/2014/main" id="{659E2401-F123-8E4D-8756-D6B5B0803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2054627" y="5395564"/>
              <a:ext cx="546100" cy="546100"/>
            </a:xfrm>
            <a:prstGeom prst="rect">
              <a:avLst/>
            </a:prstGeom>
          </p:spPr>
        </p:pic>
        <p:sp>
          <p:nvSpPr>
            <p:cNvPr id="582" name="テキスト ボックス 581">
              <a:extLst>
                <a:ext uri="{FF2B5EF4-FFF2-40B4-BE49-F238E27FC236}">
                  <a16:creationId xmlns:a16="http://schemas.microsoft.com/office/drawing/2014/main" id="{2DA28BB6-6E56-2948-B7FE-052EA64608B1}"/>
                </a:ext>
              </a:extLst>
            </p:cNvPr>
            <p:cNvSpPr txBox="1"/>
            <p:nvPr/>
          </p:nvSpPr>
          <p:spPr>
            <a:xfrm>
              <a:off x="1316345" y="5926616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×2</a:t>
              </a:r>
            </a:p>
          </p:txBody>
        </p:sp>
        <p:sp>
          <p:nvSpPr>
            <p:cNvPr id="583" name="テキスト ボックス 582">
              <a:extLst>
                <a:ext uri="{FF2B5EF4-FFF2-40B4-BE49-F238E27FC236}">
                  <a16:creationId xmlns:a16="http://schemas.microsoft.com/office/drawing/2014/main" id="{3C35DD62-D6E2-924F-B9E2-C86EC17AD4CA}"/>
                </a:ext>
              </a:extLst>
            </p:cNvPr>
            <p:cNvSpPr txBox="1"/>
            <p:nvPr/>
          </p:nvSpPr>
          <p:spPr>
            <a:xfrm>
              <a:off x="2131485" y="5926616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×1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</p:grpSp>
      <p:grpSp>
        <p:nvGrpSpPr>
          <p:cNvPr id="587" name="グループ化 586">
            <a:extLst>
              <a:ext uri="{FF2B5EF4-FFF2-40B4-BE49-F238E27FC236}">
                <a16:creationId xmlns:a16="http://schemas.microsoft.com/office/drawing/2014/main" id="{D765EDB0-0CE3-044B-AEC4-B05F246EA3E1}"/>
              </a:ext>
            </a:extLst>
          </p:cNvPr>
          <p:cNvGrpSpPr/>
          <p:nvPr/>
        </p:nvGrpSpPr>
        <p:grpSpPr>
          <a:xfrm>
            <a:off x="7498079" y="5116174"/>
            <a:ext cx="2545775" cy="1043489"/>
            <a:chOff x="4075610" y="1632801"/>
            <a:chExt cx="2545775" cy="1043489"/>
          </a:xfrm>
        </p:grpSpPr>
        <p:sp>
          <p:nvSpPr>
            <p:cNvPr id="588" name="角丸四角形 587">
              <a:extLst>
                <a:ext uri="{FF2B5EF4-FFF2-40B4-BE49-F238E27FC236}">
                  <a16:creationId xmlns:a16="http://schemas.microsoft.com/office/drawing/2014/main" id="{F8F49AE2-5306-B642-8595-4619AF828092}"/>
                </a:ext>
              </a:extLst>
            </p:cNvPr>
            <p:cNvSpPr/>
            <p:nvPr/>
          </p:nvSpPr>
          <p:spPr>
            <a:xfrm>
              <a:off x="4075610" y="1632801"/>
              <a:ext cx="2545775" cy="100148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8A716AB7-353E-C444-89F2-EBC746DFC4AA}"/>
                </a:ext>
              </a:extLst>
            </p:cNvPr>
            <p:cNvGrpSpPr/>
            <p:nvPr/>
          </p:nvGrpSpPr>
          <p:grpSpPr>
            <a:xfrm>
              <a:off x="4264685" y="1692222"/>
              <a:ext cx="2167625" cy="168410"/>
              <a:chOff x="425686" y="31052"/>
              <a:chExt cx="5560350" cy="432001"/>
            </a:xfrm>
            <a:solidFill>
              <a:srgbClr val="B5C0C5"/>
            </a:solidFill>
          </p:grpSpPr>
          <p:sp>
            <p:nvSpPr>
              <p:cNvPr id="595" name="円/楕円 594">
                <a:extLst>
                  <a:ext uri="{FF2B5EF4-FFF2-40B4-BE49-F238E27FC236}">
                    <a16:creationId xmlns:a16="http://schemas.microsoft.com/office/drawing/2014/main" id="{FE948FEB-8698-9B47-99E7-4B3373BC3B9D}"/>
                  </a:ext>
                </a:extLst>
              </p:cNvPr>
              <p:cNvSpPr/>
              <p:nvPr/>
            </p:nvSpPr>
            <p:spPr>
              <a:xfrm>
                <a:off x="425686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円/楕円 595">
                <a:extLst>
                  <a:ext uri="{FF2B5EF4-FFF2-40B4-BE49-F238E27FC236}">
                    <a16:creationId xmlns:a16="http://schemas.microsoft.com/office/drawing/2014/main" id="{243ED35B-6844-1049-AF08-6936B7B0B5B8}"/>
                  </a:ext>
                </a:extLst>
              </p:cNvPr>
              <p:cNvSpPr/>
              <p:nvPr/>
            </p:nvSpPr>
            <p:spPr>
              <a:xfrm>
                <a:off x="5555114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正方形/長方形 596">
                <a:extLst>
                  <a:ext uri="{FF2B5EF4-FFF2-40B4-BE49-F238E27FC236}">
                    <a16:creationId xmlns:a16="http://schemas.microsoft.com/office/drawing/2014/main" id="{09790778-33F1-154B-94E7-BAEC7D4553FF}"/>
                  </a:ext>
                </a:extLst>
              </p:cNvPr>
              <p:cNvSpPr/>
              <p:nvPr/>
            </p:nvSpPr>
            <p:spPr>
              <a:xfrm>
                <a:off x="654244" y="31052"/>
                <a:ext cx="5161005" cy="4320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0" name="テキスト ボックス 589">
              <a:extLst>
                <a:ext uri="{FF2B5EF4-FFF2-40B4-BE49-F238E27FC236}">
                  <a16:creationId xmlns:a16="http://schemas.microsoft.com/office/drawing/2014/main" id="{15F81F11-DD38-FE44-9912-34A3C315CFEB}"/>
                </a:ext>
              </a:extLst>
            </p:cNvPr>
            <p:cNvSpPr txBox="1"/>
            <p:nvPr/>
          </p:nvSpPr>
          <p:spPr>
            <a:xfrm>
              <a:off x="4342524" y="1674804"/>
              <a:ext cx="20119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rgbClr val="638092"/>
                  </a:solidFill>
                  <a:ea typeface="Yu Gothic" panose="020B0400000000000000" pitchFamily="34" charset="-128"/>
                </a:rPr>
                <a:t>Level</a:t>
              </a:r>
              <a:r>
                <a:rPr kumimoji="1" lang="ja-JP" altLang="en-US" sz="1000" b="1" dirty="0">
                  <a:solidFill>
                    <a:srgbClr val="638092"/>
                  </a:solidFill>
                  <a:ea typeface="Yu Gothic" panose="020B0400000000000000" pitchFamily="34" charset="-128"/>
                </a:rPr>
                <a:t> </a:t>
              </a:r>
              <a:r>
                <a:rPr kumimoji="1" lang="en-US" altLang="ja-JP" sz="1000" b="1" dirty="0">
                  <a:solidFill>
                    <a:srgbClr val="638092"/>
                  </a:solidFill>
                  <a:ea typeface="Yu Gothic" panose="020B0400000000000000" pitchFamily="34" charset="-128"/>
                </a:rPr>
                <a:t>-1</a:t>
              </a:r>
              <a:endParaRPr kumimoji="1" lang="ja-JP" altLang="en-US" sz="1000" b="1" dirty="0">
                <a:solidFill>
                  <a:srgbClr val="638092"/>
                </a:solidFill>
                <a:ea typeface="Yu Gothic" panose="020B0400000000000000" pitchFamily="34" charset="-128"/>
              </a:endParaRPr>
            </a:p>
          </p:txBody>
        </p:sp>
        <p:pic>
          <p:nvPicPr>
            <p:cNvPr id="591" name="図 590">
              <a:extLst>
                <a:ext uri="{FF2B5EF4-FFF2-40B4-BE49-F238E27FC236}">
                  <a16:creationId xmlns:a16="http://schemas.microsoft.com/office/drawing/2014/main" id="{AEA8623B-8CC0-094D-BFA0-ED646C45E7E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4653246" y="1899017"/>
              <a:ext cx="546100" cy="546100"/>
            </a:xfrm>
            <a:prstGeom prst="rect">
              <a:avLst/>
            </a:prstGeom>
          </p:spPr>
        </p:pic>
        <p:pic>
          <p:nvPicPr>
            <p:cNvPr id="592" name="図 591">
              <a:extLst>
                <a:ext uri="{FF2B5EF4-FFF2-40B4-BE49-F238E27FC236}">
                  <a16:creationId xmlns:a16="http://schemas.microsoft.com/office/drawing/2014/main" id="{13C55419-5639-DF4F-8DCB-B8F2FD882A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5468386" y="1899017"/>
              <a:ext cx="546100" cy="546100"/>
            </a:xfrm>
            <a:prstGeom prst="rect">
              <a:avLst/>
            </a:prstGeom>
          </p:spPr>
        </p:pic>
        <p:sp>
          <p:nvSpPr>
            <p:cNvPr id="593" name="テキスト ボックス 592">
              <a:extLst>
                <a:ext uri="{FF2B5EF4-FFF2-40B4-BE49-F238E27FC236}">
                  <a16:creationId xmlns:a16="http://schemas.microsoft.com/office/drawing/2014/main" id="{D84905B3-07E8-C140-970E-D0E222EA5767}"/>
                </a:ext>
              </a:extLst>
            </p:cNvPr>
            <p:cNvSpPr txBox="1"/>
            <p:nvPr/>
          </p:nvSpPr>
          <p:spPr>
            <a:xfrm>
              <a:off x="4730104" y="2430069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×1</a:t>
              </a:r>
            </a:p>
          </p:txBody>
        </p:sp>
        <p:sp>
          <p:nvSpPr>
            <p:cNvPr id="594" name="テキスト ボックス 593">
              <a:extLst>
                <a:ext uri="{FF2B5EF4-FFF2-40B4-BE49-F238E27FC236}">
                  <a16:creationId xmlns:a16="http://schemas.microsoft.com/office/drawing/2014/main" id="{32D9AA37-D4AB-C54A-840B-28BC1F17B9A4}"/>
                </a:ext>
              </a:extLst>
            </p:cNvPr>
            <p:cNvSpPr txBox="1"/>
            <p:nvPr/>
          </p:nvSpPr>
          <p:spPr>
            <a:xfrm>
              <a:off x="5545244" y="2430069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×1</a:t>
              </a:r>
            </a:p>
          </p:txBody>
        </p:sp>
      </p:grpSp>
      <p:grpSp>
        <p:nvGrpSpPr>
          <p:cNvPr id="598" name="グループ化 597">
            <a:extLst>
              <a:ext uri="{FF2B5EF4-FFF2-40B4-BE49-F238E27FC236}">
                <a16:creationId xmlns:a16="http://schemas.microsoft.com/office/drawing/2014/main" id="{9AA2896B-EDC9-764A-A597-B569FA328DB9}"/>
              </a:ext>
            </a:extLst>
          </p:cNvPr>
          <p:cNvGrpSpPr/>
          <p:nvPr/>
        </p:nvGrpSpPr>
        <p:grpSpPr>
          <a:xfrm>
            <a:off x="7498079" y="2829444"/>
            <a:ext cx="2545775" cy="1043489"/>
            <a:chOff x="4075610" y="1645410"/>
            <a:chExt cx="2545775" cy="1043489"/>
          </a:xfrm>
        </p:grpSpPr>
        <p:sp>
          <p:nvSpPr>
            <p:cNvPr id="599" name="角丸四角形 598">
              <a:extLst>
                <a:ext uri="{FF2B5EF4-FFF2-40B4-BE49-F238E27FC236}">
                  <a16:creationId xmlns:a16="http://schemas.microsoft.com/office/drawing/2014/main" id="{825F4FD1-67FE-7F4A-B25E-9639D69BFCA9}"/>
                </a:ext>
              </a:extLst>
            </p:cNvPr>
            <p:cNvSpPr/>
            <p:nvPr/>
          </p:nvSpPr>
          <p:spPr>
            <a:xfrm>
              <a:off x="4075610" y="1645410"/>
              <a:ext cx="2545775" cy="100148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0" name="グループ化 599">
              <a:extLst>
                <a:ext uri="{FF2B5EF4-FFF2-40B4-BE49-F238E27FC236}">
                  <a16:creationId xmlns:a16="http://schemas.microsoft.com/office/drawing/2014/main" id="{AC49266F-90DD-5B47-B8B1-2888DE719C3A}"/>
                </a:ext>
              </a:extLst>
            </p:cNvPr>
            <p:cNvGrpSpPr/>
            <p:nvPr/>
          </p:nvGrpSpPr>
          <p:grpSpPr>
            <a:xfrm>
              <a:off x="4264685" y="1704831"/>
              <a:ext cx="2167625" cy="168410"/>
              <a:chOff x="425686" y="31052"/>
              <a:chExt cx="5560350" cy="432001"/>
            </a:xfrm>
            <a:solidFill>
              <a:srgbClr val="7C93A2"/>
            </a:solidFill>
          </p:grpSpPr>
          <p:sp>
            <p:nvSpPr>
              <p:cNvPr id="610" name="円/楕円 609">
                <a:extLst>
                  <a:ext uri="{FF2B5EF4-FFF2-40B4-BE49-F238E27FC236}">
                    <a16:creationId xmlns:a16="http://schemas.microsoft.com/office/drawing/2014/main" id="{3EBF5654-B995-8B48-AC72-FAF73087D66F}"/>
                  </a:ext>
                </a:extLst>
              </p:cNvPr>
              <p:cNvSpPr/>
              <p:nvPr/>
            </p:nvSpPr>
            <p:spPr>
              <a:xfrm>
                <a:off x="425686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円/楕円 610">
                <a:extLst>
                  <a:ext uri="{FF2B5EF4-FFF2-40B4-BE49-F238E27FC236}">
                    <a16:creationId xmlns:a16="http://schemas.microsoft.com/office/drawing/2014/main" id="{AE423C6D-EBA4-3546-AE12-4230A6E59BEE}"/>
                  </a:ext>
                </a:extLst>
              </p:cNvPr>
              <p:cNvSpPr/>
              <p:nvPr/>
            </p:nvSpPr>
            <p:spPr>
              <a:xfrm>
                <a:off x="5555114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正方形/長方形 611">
                <a:extLst>
                  <a:ext uri="{FF2B5EF4-FFF2-40B4-BE49-F238E27FC236}">
                    <a16:creationId xmlns:a16="http://schemas.microsoft.com/office/drawing/2014/main" id="{9AF5F820-3681-1D47-B98C-BA40C2C2AEDB}"/>
                  </a:ext>
                </a:extLst>
              </p:cNvPr>
              <p:cNvSpPr/>
              <p:nvPr/>
            </p:nvSpPr>
            <p:spPr>
              <a:xfrm>
                <a:off x="654244" y="31052"/>
                <a:ext cx="5161005" cy="4320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1" name="テキスト ボックス 600">
              <a:extLst>
                <a:ext uri="{FF2B5EF4-FFF2-40B4-BE49-F238E27FC236}">
                  <a16:creationId xmlns:a16="http://schemas.microsoft.com/office/drawing/2014/main" id="{BCB674FF-30B4-B843-BE06-09B2AF9A7183}"/>
                </a:ext>
              </a:extLst>
            </p:cNvPr>
            <p:cNvSpPr txBox="1"/>
            <p:nvPr/>
          </p:nvSpPr>
          <p:spPr>
            <a:xfrm>
              <a:off x="4342524" y="1687413"/>
              <a:ext cx="20119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ea typeface="Yu Gothic" panose="020B0400000000000000" pitchFamily="34" charset="-128"/>
                </a:rPr>
                <a:t>Level</a:t>
              </a:r>
              <a:r>
                <a:rPr kumimoji="1" lang="ja-JP" altLang="en-US" sz="1000" b="1" dirty="0">
                  <a:solidFill>
                    <a:schemeClr val="bg1"/>
                  </a:solidFill>
                  <a:ea typeface="Yu Gothic" panose="020B0400000000000000" pitchFamily="34" charset="-128"/>
                </a:rPr>
                <a:t> </a:t>
              </a:r>
              <a:r>
                <a:rPr kumimoji="1" lang="en-US" altLang="ja-JP" sz="1000" b="1" dirty="0">
                  <a:solidFill>
                    <a:schemeClr val="bg1"/>
                  </a:solidFill>
                  <a:ea typeface="Yu Gothic" panose="020B0400000000000000" pitchFamily="34" charset="-128"/>
                </a:rPr>
                <a:t>1</a:t>
              </a:r>
              <a:endParaRPr kumimoji="1" lang="ja-JP" altLang="en-US" sz="1000" b="1" dirty="0">
                <a:solidFill>
                  <a:schemeClr val="bg1"/>
                </a:solidFill>
                <a:ea typeface="Yu Gothic" panose="020B0400000000000000" pitchFamily="34" charset="-128"/>
              </a:endParaRPr>
            </a:p>
          </p:txBody>
        </p:sp>
        <p:grpSp>
          <p:nvGrpSpPr>
            <p:cNvPr id="602" name="グループ化 601">
              <a:extLst>
                <a:ext uri="{FF2B5EF4-FFF2-40B4-BE49-F238E27FC236}">
                  <a16:creationId xmlns:a16="http://schemas.microsoft.com/office/drawing/2014/main" id="{F881A33A-C6B5-FB4D-94B4-BADF72EF5C0A}"/>
                </a:ext>
              </a:extLst>
            </p:cNvPr>
            <p:cNvGrpSpPr/>
            <p:nvPr/>
          </p:nvGrpSpPr>
          <p:grpSpPr>
            <a:xfrm>
              <a:off x="4354145" y="1911626"/>
              <a:ext cx="1988704" cy="777273"/>
              <a:chOff x="4362140" y="6474020"/>
              <a:chExt cx="1988704" cy="777273"/>
            </a:xfrm>
          </p:grpSpPr>
          <p:sp>
            <p:nvSpPr>
              <p:cNvPr id="603" name="テキスト ボックス 602">
                <a:extLst>
                  <a:ext uri="{FF2B5EF4-FFF2-40B4-BE49-F238E27FC236}">
                    <a16:creationId xmlns:a16="http://schemas.microsoft.com/office/drawing/2014/main" id="{0CF6279F-7250-A947-B74F-FA93C1F61B2D}"/>
                  </a:ext>
                </a:extLst>
              </p:cNvPr>
              <p:cNvSpPr txBox="1"/>
              <p:nvPr/>
            </p:nvSpPr>
            <p:spPr>
              <a:xfrm>
                <a:off x="4438998" y="7005072"/>
                <a:ext cx="39238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000" dirty="0">
                    <a:solidFill>
                      <a:srgbClr val="638092"/>
                    </a:solidFill>
                    <a:ea typeface="Yu Gothic Medium" panose="020B0400000000000000" pitchFamily="34" charset="-128"/>
                  </a:rPr>
                  <a:t>×2</a:t>
                </a:r>
              </a:p>
            </p:txBody>
          </p:sp>
          <p:grpSp>
            <p:nvGrpSpPr>
              <p:cNvPr id="604" name="グループ化 603">
                <a:extLst>
                  <a:ext uri="{FF2B5EF4-FFF2-40B4-BE49-F238E27FC236}">
                    <a16:creationId xmlns:a16="http://schemas.microsoft.com/office/drawing/2014/main" id="{69CB4937-3861-C34F-B803-5DD51D558F8C}"/>
                  </a:ext>
                </a:extLst>
              </p:cNvPr>
              <p:cNvGrpSpPr/>
              <p:nvPr/>
            </p:nvGrpSpPr>
            <p:grpSpPr>
              <a:xfrm>
                <a:off x="5083442" y="6474020"/>
                <a:ext cx="546100" cy="777273"/>
                <a:chOff x="5098297" y="6474020"/>
                <a:chExt cx="546100" cy="777273"/>
              </a:xfrm>
            </p:grpSpPr>
            <p:pic>
              <p:nvPicPr>
                <p:cNvPr id="608" name="図 607">
                  <a:extLst>
                    <a:ext uri="{FF2B5EF4-FFF2-40B4-BE49-F238E27FC236}">
                      <a16:creationId xmlns:a16="http://schemas.microsoft.com/office/drawing/2014/main" id="{53DB52BD-B702-5A42-9C9E-FE7F22AA2CD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rcRect/>
                <a:stretch/>
              </p:blipFill>
              <p:spPr>
                <a:xfrm>
                  <a:off x="5098297" y="6474020"/>
                  <a:ext cx="546100" cy="546100"/>
                </a:xfrm>
                <a:prstGeom prst="rect">
                  <a:avLst/>
                </a:prstGeom>
              </p:spPr>
            </p:pic>
            <p:sp>
              <p:nvSpPr>
                <p:cNvPr id="609" name="テキスト ボックス 608">
                  <a:extLst>
                    <a:ext uri="{FF2B5EF4-FFF2-40B4-BE49-F238E27FC236}">
                      <a16:creationId xmlns:a16="http://schemas.microsoft.com/office/drawing/2014/main" id="{30A801DC-CE91-DB44-A665-EF3753B89367}"/>
                    </a:ext>
                  </a:extLst>
                </p:cNvPr>
                <p:cNvSpPr txBox="1"/>
                <p:nvPr/>
              </p:nvSpPr>
              <p:spPr>
                <a:xfrm>
                  <a:off x="5175155" y="7005072"/>
                  <a:ext cx="39238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000" dirty="0">
                      <a:solidFill>
                        <a:srgbClr val="638092"/>
                      </a:solidFill>
                      <a:ea typeface="Yu Gothic Medium" panose="020B0400000000000000" pitchFamily="34" charset="-128"/>
                    </a:rPr>
                    <a:t>×1</a:t>
                  </a:r>
                </a:p>
              </p:txBody>
            </p:sp>
          </p:grpSp>
          <p:pic>
            <p:nvPicPr>
              <p:cNvPr id="605" name="図 604">
                <a:extLst>
                  <a:ext uri="{FF2B5EF4-FFF2-40B4-BE49-F238E27FC236}">
                    <a16:creationId xmlns:a16="http://schemas.microsoft.com/office/drawing/2014/main" id="{5850D696-B879-AB41-9715-D056832AB5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4362140" y="6475878"/>
                <a:ext cx="546100" cy="546100"/>
              </a:xfrm>
              <a:prstGeom prst="rect">
                <a:avLst/>
              </a:prstGeom>
            </p:spPr>
          </p:pic>
          <p:pic>
            <p:nvPicPr>
              <p:cNvPr id="606" name="図 605">
                <a:extLst>
                  <a:ext uri="{FF2B5EF4-FFF2-40B4-BE49-F238E27FC236}">
                    <a16:creationId xmlns:a16="http://schemas.microsoft.com/office/drawing/2014/main" id="{7F76F723-358A-CC40-B235-838C7FC209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/>
              <a:stretch/>
            </p:blipFill>
            <p:spPr>
              <a:xfrm>
                <a:off x="5804744" y="6492844"/>
                <a:ext cx="546100" cy="546100"/>
              </a:xfrm>
              <a:prstGeom prst="rect">
                <a:avLst/>
              </a:prstGeom>
            </p:spPr>
          </p:pic>
          <p:sp>
            <p:nvSpPr>
              <p:cNvPr id="607" name="テキスト ボックス 606">
                <a:extLst>
                  <a:ext uri="{FF2B5EF4-FFF2-40B4-BE49-F238E27FC236}">
                    <a16:creationId xmlns:a16="http://schemas.microsoft.com/office/drawing/2014/main" id="{CA4A941D-B926-4E48-95BE-ACF7730A75B2}"/>
                  </a:ext>
                </a:extLst>
              </p:cNvPr>
              <p:cNvSpPr txBox="1"/>
              <p:nvPr/>
            </p:nvSpPr>
            <p:spPr>
              <a:xfrm>
                <a:off x="5881602" y="7005072"/>
                <a:ext cx="39238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000" dirty="0">
                    <a:solidFill>
                      <a:srgbClr val="638092"/>
                    </a:solidFill>
                    <a:ea typeface="Yu Gothic Medium" panose="020B0400000000000000" pitchFamily="34" charset="-128"/>
                  </a:rPr>
                  <a:t>×1</a:t>
                </a:r>
                <a:endParaRPr kumimoji="1" lang="ja-JP" altLang="en-US" sz="1000" dirty="0">
                  <a:solidFill>
                    <a:srgbClr val="638092"/>
                  </a:solidFill>
                  <a:ea typeface="Yu Gothic Medium" panose="020B0400000000000000" pitchFamily="34" charset="-128"/>
                </a:endParaRPr>
              </a:p>
            </p:txBody>
          </p: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1E6DEE46-55BF-0145-B05C-41B6D3B3D40E}"/>
              </a:ext>
            </a:extLst>
          </p:cNvPr>
          <p:cNvGrpSpPr/>
          <p:nvPr/>
        </p:nvGrpSpPr>
        <p:grpSpPr>
          <a:xfrm>
            <a:off x="7498079" y="1686079"/>
            <a:ext cx="2545775" cy="1043489"/>
            <a:chOff x="7498079" y="6174213"/>
            <a:chExt cx="2545775" cy="1043489"/>
          </a:xfrm>
        </p:grpSpPr>
        <p:sp>
          <p:nvSpPr>
            <p:cNvPr id="625" name="角丸四角形 624">
              <a:extLst>
                <a:ext uri="{FF2B5EF4-FFF2-40B4-BE49-F238E27FC236}">
                  <a16:creationId xmlns:a16="http://schemas.microsoft.com/office/drawing/2014/main" id="{D479BCCF-1DD3-1949-9175-DF1E0F21DD2F}"/>
                </a:ext>
              </a:extLst>
            </p:cNvPr>
            <p:cNvSpPr/>
            <p:nvPr/>
          </p:nvSpPr>
          <p:spPr>
            <a:xfrm>
              <a:off x="7498079" y="6174213"/>
              <a:ext cx="2545775" cy="100148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6" name="グループ化 625">
              <a:extLst>
                <a:ext uri="{FF2B5EF4-FFF2-40B4-BE49-F238E27FC236}">
                  <a16:creationId xmlns:a16="http://schemas.microsoft.com/office/drawing/2014/main" id="{715B0BCF-6316-E74C-B204-3E5A61C987D3}"/>
                </a:ext>
              </a:extLst>
            </p:cNvPr>
            <p:cNvGrpSpPr/>
            <p:nvPr/>
          </p:nvGrpSpPr>
          <p:grpSpPr>
            <a:xfrm>
              <a:off x="7687154" y="6233634"/>
              <a:ext cx="2167625" cy="168410"/>
              <a:chOff x="425686" y="31052"/>
              <a:chExt cx="5560350" cy="432001"/>
            </a:xfrm>
            <a:solidFill>
              <a:srgbClr val="638192"/>
            </a:solidFill>
          </p:grpSpPr>
          <p:sp>
            <p:nvSpPr>
              <p:cNvPr id="636" name="円/楕円 635">
                <a:extLst>
                  <a:ext uri="{FF2B5EF4-FFF2-40B4-BE49-F238E27FC236}">
                    <a16:creationId xmlns:a16="http://schemas.microsoft.com/office/drawing/2014/main" id="{86B008D0-CE7B-064D-BEDE-070CBD136668}"/>
                  </a:ext>
                </a:extLst>
              </p:cNvPr>
              <p:cNvSpPr/>
              <p:nvPr/>
            </p:nvSpPr>
            <p:spPr>
              <a:xfrm>
                <a:off x="425686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円/楕円 636">
                <a:extLst>
                  <a:ext uri="{FF2B5EF4-FFF2-40B4-BE49-F238E27FC236}">
                    <a16:creationId xmlns:a16="http://schemas.microsoft.com/office/drawing/2014/main" id="{554B4CB6-4091-5B4E-B183-08483EAD66F3}"/>
                  </a:ext>
                </a:extLst>
              </p:cNvPr>
              <p:cNvSpPr/>
              <p:nvPr/>
            </p:nvSpPr>
            <p:spPr>
              <a:xfrm>
                <a:off x="5555114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正方形/長方形 637">
                <a:extLst>
                  <a:ext uri="{FF2B5EF4-FFF2-40B4-BE49-F238E27FC236}">
                    <a16:creationId xmlns:a16="http://schemas.microsoft.com/office/drawing/2014/main" id="{EDBCC221-CA35-8E4F-9B4F-790DB222F46C}"/>
                  </a:ext>
                </a:extLst>
              </p:cNvPr>
              <p:cNvSpPr/>
              <p:nvPr/>
            </p:nvSpPr>
            <p:spPr>
              <a:xfrm>
                <a:off x="654244" y="31052"/>
                <a:ext cx="5161005" cy="4320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27" name="テキスト ボックス 626">
              <a:extLst>
                <a:ext uri="{FF2B5EF4-FFF2-40B4-BE49-F238E27FC236}">
                  <a16:creationId xmlns:a16="http://schemas.microsoft.com/office/drawing/2014/main" id="{BFB1242F-34B4-E146-826A-014C83196085}"/>
                </a:ext>
              </a:extLst>
            </p:cNvPr>
            <p:cNvSpPr txBox="1"/>
            <p:nvPr/>
          </p:nvSpPr>
          <p:spPr>
            <a:xfrm>
              <a:off x="7764993" y="6216216"/>
              <a:ext cx="20119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ea typeface="Yu Gothic" panose="020B0400000000000000" pitchFamily="34" charset="-128"/>
                </a:rPr>
                <a:t>Level</a:t>
              </a:r>
              <a:r>
                <a:rPr kumimoji="1" lang="ja-JP" altLang="en-US" sz="1000" b="1" dirty="0">
                  <a:solidFill>
                    <a:schemeClr val="bg1"/>
                  </a:solidFill>
                  <a:ea typeface="Yu Gothic" panose="020B0400000000000000" pitchFamily="34" charset="-128"/>
                </a:rPr>
                <a:t> </a:t>
              </a:r>
              <a:r>
                <a:rPr kumimoji="1" lang="en-US" altLang="ja-JP" sz="1000" b="1" dirty="0">
                  <a:solidFill>
                    <a:schemeClr val="bg1"/>
                  </a:solidFill>
                  <a:ea typeface="Yu Gothic" panose="020B0400000000000000" pitchFamily="34" charset="-128"/>
                </a:rPr>
                <a:t>2</a:t>
              </a:r>
              <a:endParaRPr kumimoji="1" lang="ja-JP" altLang="en-US" sz="1000" b="1" dirty="0">
                <a:solidFill>
                  <a:schemeClr val="bg1"/>
                </a:solidFill>
                <a:ea typeface="Yu Gothic" panose="020B0400000000000000" pitchFamily="34" charset="-128"/>
              </a:endParaRPr>
            </a:p>
          </p:txBody>
        </p:sp>
        <p:sp>
          <p:nvSpPr>
            <p:cNvPr id="629" name="テキスト ボックス 628">
              <a:extLst>
                <a:ext uri="{FF2B5EF4-FFF2-40B4-BE49-F238E27FC236}">
                  <a16:creationId xmlns:a16="http://schemas.microsoft.com/office/drawing/2014/main" id="{DA866EF4-374C-654F-B80A-2C0A1D25A040}"/>
                </a:ext>
              </a:extLst>
            </p:cNvPr>
            <p:cNvSpPr txBox="1"/>
            <p:nvPr/>
          </p:nvSpPr>
          <p:spPr>
            <a:xfrm>
              <a:off x="7853472" y="6971481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×2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sp>
          <p:nvSpPr>
            <p:cNvPr id="635" name="テキスト ボックス 634">
              <a:extLst>
                <a:ext uri="{FF2B5EF4-FFF2-40B4-BE49-F238E27FC236}">
                  <a16:creationId xmlns:a16="http://schemas.microsoft.com/office/drawing/2014/main" id="{1765F58A-1C3E-4E44-A73A-DE413854CD18}"/>
                </a:ext>
              </a:extLst>
            </p:cNvPr>
            <p:cNvSpPr txBox="1"/>
            <p:nvPr/>
          </p:nvSpPr>
          <p:spPr>
            <a:xfrm>
              <a:off x="8574774" y="6971481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×1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pic>
          <p:nvPicPr>
            <p:cNvPr id="631" name="図 630">
              <a:extLst>
                <a:ext uri="{FF2B5EF4-FFF2-40B4-BE49-F238E27FC236}">
                  <a16:creationId xmlns:a16="http://schemas.microsoft.com/office/drawing/2014/main" id="{189129C5-F2E4-2F44-94C2-96CE989B8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7776614" y="6442287"/>
              <a:ext cx="546100" cy="546100"/>
            </a:xfrm>
            <a:prstGeom prst="rect">
              <a:avLst/>
            </a:prstGeom>
          </p:spPr>
        </p:pic>
        <p:pic>
          <p:nvPicPr>
            <p:cNvPr id="632" name="図 631">
              <a:extLst>
                <a:ext uri="{FF2B5EF4-FFF2-40B4-BE49-F238E27FC236}">
                  <a16:creationId xmlns:a16="http://schemas.microsoft.com/office/drawing/2014/main" id="{A386BB99-C729-7B47-8F4A-FEF7440EFCB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9219218" y="6459253"/>
              <a:ext cx="546100" cy="546100"/>
            </a:xfrm>
            <a:prstGeom prst="rect">
              <a:avLst/>
            </a:prstGeom>
          </p:spPr>
        </p:pic>
        <p:sp>
          <p:nvSpPr>
            <p:cNvPr id="633" name="テキスト ボックス 632">
              <a:extLst>
                <a:ext uri="{FF2B5EF4-FFF2-40B4-BE49-F238E27FC236}">
                  <a16:creationId xmlns:a16="http://schemas.microsoft.com/office/drawing/2014/main" id="{B47C8BA3-A1D9-274C-9BD1-71418F975937}"/>
                </a:ext>
              </a:extLst>
            </p:cNvPr>
            <p:cNvSpPr txBox="1"/>
            <p:nvPr/>
          </p:nvSpPr>
          <p:spPr>
            <a:xfrm>
              <a:off x="9296076" y="6971481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×1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pic>
          <p:nvPicPr>
            <p:cNvPr id="639" name="図 638">
              <a:extLst>
                <a:ext uri="{FF2B5EF4-FFF2-40B4-BE49-F238E27FC236}">
                  <a16:creationId xmlns:a16="http://schemas.microsoft.com/office/drawing/2014/main" id="{6B3F793F-8010-9D4A-BBCA-AE4ADD60CE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8493335" y="6459253"/>
              <a:ext cx="546100" cy="546100"/>
            </a:xfrm>
            <a:prstGeom prst="rect">
              <a:avLst/>
            </a:prstGeom>
          </p:spPr>
        </p:pic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FB571103-7E83-BD45-8756-169EE72E0A15}"/>
              </a:ext>
            </a:extLst>
          </p:cNvPr>
          <p:cNvGrpSpPr/>
          <p:nvPr/>
        </p:nvGrpSpPr>
        <p:grpSpPr>
          <a:xfrm>
            <a:off x="7498079" y="6259540"/>
            <a:ext cx="2545775" cy="1043489"/>
            <a:chOff x="7498079" y="7201519"/>
            <a:chExt cx="2545775" cy="1043489"/>
          </a:xfrm>
        </p:grpSpPr>
        <p:sp>
          <p:nvSpPr>
            <p:cNvPr id="641" name="角丸四角形 640">
              <a:extLst>
                <a:ext uri="{FF2B5EF4-FFF2-40B4-BE49-F238E27FC236}">
                  <a16:creationId xmlns:a16="http://schemas.microsoft.com/office/drawing/2014/main" id="{B84E5A7C-ABC3-304F-B243-12BD1499140B}"/>
                </a:ext>
              </a:extLst>
            </p:cNvPr>
            <p:cNvSpPr/>
            <p:nvPr/>
          </p:nvSpPr>
          <p:spPr>
            <a:xfrm>
              <a:off x="7498079" y="7201519"/>
              <a:ext cx="2545775" cy="100148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42" name="グループ化 641">
              <a:extLst>
                <a:ext uri="{FF2B5EF4-FFF2-40B4-BE49-F238E27FC236}">
                  <a16:creationId xmlns:a16="http://schemas.microsoft.com/office/drawing/2014/main" id="{41E79C4B-741C-C94D-A86E-1DF985C574DD}"/>
                </a:ext>
              </a:extLst>
            </p:cNvPr>
            <p:cNvGrpSpPr/>
            <p:nvPr/>
          </p:nvGrpSpPr>
          <p:grpSpPr>
            <a:xfrm>
              <a:off x="7687154" y="7260940"/>
              <a:ext cx="2167625" cy="168410"/>
              <a:chOff x="425686" y="31052"/>
              <a:chExt cx="5560350" cy="432001"/>
            </a:xfrm>
            <a:solidFill>
              <a:srgbClr val="D7DDDF"/>
            </a:solidFill>
          </p:grpSpPr>
          <p:sp>
            <p:nvSpPr>
              <p:cNvPr id="648" name="円/楕円 647">
                <a:extLst>
                  <a:ext uri="{FF2B5EF4-FFF2-40B4-BE49-F238E27FC236}">
                    <a16:creationId xmlns:a16="http://schemas.microsoft.com/office/drawing/2014/main" id="{BD7E2077-F0EF-A849-AE59-8F2F66F2C9B7}"/>
                  </a:ext>
                </a:extLst>
              </p:cNvPr>
              <p:cNvSpPr/>
              <p:nvPr/>
            </p:nvSpPr>
            <p:spPr>
              <a:xfrm>
                <a:off x="425686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円/楕円 648">
                <a:extLst>
                  <a:ext uri="{FF2B5EF4-FFF2-40B4-BE49-F238E27FC236}">
                    <a16:creationId xmlns:a16="http://schemas.microsoft.com/office/drawing/2014/main" id="{63E3B1FE-9C5F-2A49-BBFD-FCC5337A580A}"/>
                  </a:ext>
                </a:extLst>
              </p:cNvPr>
              <p:cNvSpPr/>
              <p:nvPr/>
            </p:nvSpPr>
            <p:spPr>
              <a:xfrm>
                <a:off x="5555114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正方形/長方形 649">
                <a:extLst>
                  <a:ext uri="{FF2B5EF4-FFF2-40B4-BE49-F238E27FC236}">
                    <a16:creationId xmlns:a16="http://schemas.microsoft.com/office/drawing/2014/main" id="{6B6E0150-6CC8-8C40-A23F-4EEEFEA5D533}"/>
                  </a:ext>
                </a:extLst>
              </p:cNvPr>
              <p:cNvSpPr/>
              <p:nvPr/>
            </p:nvSpPr>
            <p:spPr>
              <a:xfrm>
                <a:off x="654244" y="31052"/>
                <a:ext cx="5161005" cy="4320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3" name="テキスト ボックス 642">
              <a:extLst>
                <a:ext uri="{FF2B5EF4-FFF2-40B4-BE49-F238E27FC236}">
                  <a16:creationId xmlns:a16="http://schemas.microsoft.com/office/drawing/2014/main" id="{C31A5CA7-A2D2-AB4D-B675-E004430BCB87}"/>
                </a:ext>
              </a:extLst>
            </p:cNvPr>
            <p:cNvSpPr txBox="1"/>
            <p:nvPr/>
          </p:nvSpPr>
          <p:spPr>
            <a:xfrm>
              <a:off x="7764993" y="7243522"/>
              <a:ext cx="20119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rgbClr val="638092"/>
                  </a:solidFill>
                  <a:ea typeface="Yu Gothic" panose="020B0400000000000000" pitchFamily="34" charset="-128"/>
                </a:rPr>
                <a:t>Level</a:t>
              </a:r>
              <a:r>
                <a:rPr kumimoji="1" lang="ja-JP" altLang="en-US" sz="1000" b="1" dirty="0">
                  <a:solidFill>
                    <a:srgbClr val="638092"/>
                  </a:solidFill>
                  <a:ea typeface="Yu Gothic" panose="020B0400000000000000" pitchFamily="34" charset="-128"/>
                </a:rPr>
                <a:t> </a:t>
              </a:r>
              <a:r>
                <a:rPr kumimoji="1" lang="en-US" altLang="ja-JP" sz="1000" b="1" dirty="0">
                  <a:solidFill>
                    <a:srgbClr val="638092"/>
                  </a:solidFill>
                  <a:ea typeface="Yu Gothic" panose="020B0400000000000000" pitchFamily="34" charset="-128"/>
                </a:rPr>
                <a:t>-2</a:t>
              </a:r>
              <a:endParaRPr kumimoji="1" lang="ja-JP" altLang="en-US" sz="1000" b="1" dirty="0">
                <a:solidFill>
                  <a:srgbClr val="638092"/>
                </a:solidFill>
                <a:ea typeface="Yu Gothic" panose="020B0400000000000000" pitchFamily="34" charset="-128"/>
              </a:endParaRPr>
            </a:p>
          </p:txBody>
        </p:sp>
        <p:pic>
          <p:nvPicPr>
            <p:cNvPr id="644" name="図 643">
              <a:extLst>
                <a:ext uri="{FF2B5EF4-FFF2-40B4-BE49-F238E27FC236}">
                  <a16:creationId xmlns:a16="http://schemas.microsoft.com/office/drawing/2014/main" id="{3FCDE9FE-A784-B849-AA83-24A8365B747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8497916" y="7467735"/>
              <a:ext cx="546100" cy="546100"/>
            </a:xfrm>
            <a:prstGeom prst="rect">
              <a:avLst/>
            </a:prstGeom>
          </p:spPr>
        </p:pic>
        <p:sp>
          <p:nvSpPr>
            <p:cNvPr id="646" name="テキスト ボックス 645">
              <a:extLst>
                <a:ext uri="{FF2B5EF4-FFF2-40B4-BE49-F238E27FC236}">
                  <a16:creationId xmlns:a16="http://schemas.microsoft.com/office/drawing/2014/main" id="{1858C8BE-A36E-AE4E-845B-E182C04F970C}"/>
                </a:ext>
              </a:extLst>
            </p:cNvPr>
            <p:cNvSpPr txBox="1"/>
            <p:nvPr/>
          </p:nvSpPr>
          <p:spPr>
            <a:xfrm>
              <a:off x="8574774" y="7998787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×1</a:t>
              </a:r>
            </a:p>
          </p:txBody>
        </p:sp>
      </p:grpSp>
      <p:sp>
        <p:nvSpPr>
          <p:cNvPr id="651" name="テキスト ボックス 650">
            <a:extLst>
              <a:ext uri="{FF2B5EF4-FFF2-40B4-BE49-F238E27FC236}">
                <a16:creationId xmlns:a16="http://schemas.microsoft.com/office/drawing/2014/main" id="{8D9D9364-AF55-9943-A6D4-F306C3F005B5}"/>
              </a:ext>
            </a:extLst>
          </p:cNvPr>
          <p:cNvSpPr txBox="1"/>
          <p:nvPr/>
        </p:nvSpPr>
        <p:spPr>
          <a:xfrm>
            <a:off x="7764993" y="1343320"/>
            <a:ext cx="2011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bg1"/>
                </a:solidFill>
                <a:ea typeface="Yu Gothic" panose="020B0400000000000000" pitchFamily="34" charset="-128"/>
              </a:rPr>
              <a:t>Week 9-12</a:t>
            </a:r>
            <a:endParaRPr kumimoji="1" lang="ja-JP" altLang="en-US" sz="1400" b="1" dirty="0">
              <a:solidFill>
                <a:schemeClr val="bg1"/>
              </a:solidFill>
              <a:ea typeface="Yu Gothic" panose="020B0400000000000000" pitchFamily="34" charset="-128"/>
            </a:endParaRPr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C7391980-A78D-A640-855A-38E8C39149AF}"/>
              </a:ext>
            </a:extLst>
          </p:cNvPr>
          <p:cNvGrpSpPr/>
          <p:nvPr/>
        </p:nvGrpSpPr>
        <p:grpSpPr>
          <a:xfrm>
            <a:off x="3190207" y="3273153"/>
            <a:ext cx="877272" cy="2395366"/>
            <a:chOff x="3157797" y="3204785"/>
            <a:chExt cx="927100" cy="2395366"/>
          </a:xfrm>
        </p:grpSpPr>
        <p:pic>
          <p:nvPicPr>
            <p:cNvPr id="30" name="図 29">
              <a:extLst>
                <a:ext uri="{FF2B5EF4-FFF2-40B4-BE49-F238E27FC236}">
                  <a16:creationId xmlns:a16="http://schemas.microsoft.com/office/drawing/2014/main" id="{45CAB484-2BBB-5A47-93CF-51CB4071942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157797" y="3204785"/>
              <a:ext cx="927100" cy="1219200"/>
            </a:xfrm>
            <a:prstGeom prst="rect">
              <a:avLst/>
            </a:prstGeom>
          </p:spPr>
        </p:pic>
        <p:pic>
          <p:nvPicPr>
            <p:cNvPr id="36" name="図 35">
              <a:extLst>
                <a:ext uri="{FF2B5EF4-FFF2-40B4-BE49-F238E27FC236}">
                  <a16:creationId xmlns:a16="http://schemas.microsoft.com/office/drawing/2014/main" id="{112F6DCA-0969-514A-8BBB-30830DBC545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157797" y="4313237"/>
              <a:ext cx="927100" cy="152400"/>
            </a:xfrm>
            <a:prstGeom prst="rect">
              <a:avLst/>
            </a:prstGeom>
          </p:spPr>
        </p:pic>
        <p:pic>
          <p:nvPicPr>
            <p:cNvPr id="37" name="図 36">
              <a:extLst>
                <a:ext uri="{FF2B5EF4-FFF2-40B4-BE49-F238E27FC236}">
                  <a16:creationId xmlns:a16="http://schemas.microsoft.com/office/drawing/2014/main" id="{2357CE86-939E-234F-AC04-CE9A0C35660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157797" y="4380951"/>
              <a:ext cx="927100" cy="1219200"/>
            </a:xfrm>
            <a:prstGeom prst="rect">
              <a:avLst/>
            </a:prstGeom>
          </p:spPr>
        </p:pic>
      </p:grpSp>
      <p:sp>
        <p:nvSpPr>
          <p:cNvPr id="49" name="円/楕円 48">
            <a:extLst>
              <a:ext uri="{FF2B5EF4-FFF2-40B4-BE49-F238E27FC236}">
                <a16:creationId xmlns:a16="http://schemas.microsoft.com/office/drawing/2014/main" id="{C4F5147A-9F52-DF4E-BD68-7EE77E9122E7}"/>
              </a:ext>
            </a:extLst>
          </p:cNvPr>
          <p:cNvSpPr/>
          <p:nvPr/>
        </p:nvSpPr>
        <p:spPr>
          <a:xfrm>
            <a:off x="3453119" y="3732404"/>
            <a:ext cx="345137" cy="345137"/>
          </a:xfrm>
          <a:prstGeom prst="ellipse">
            <a:avLst/>
          </a:prstGeom>
          <a:solidFill>
            <a:srgbClr val="DC8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8" name="円/楕円 657">
            <a:extLst>
              <a:ext uri="{FF2B5EF4-FFF2-40B4-BE49-F238E27FC236}">
                <a16:creationId xmlns:a16="http://schemas.microsoft.com/office/drawing/2014/main" id="{0C90BEAB-547B-1D44-947B-B6F3FEE00BE6}"/>
              </a:ext>
            </a:extLst>
          </p:cNvPr>
          <p:cNvSpPr/>
          <p:nvPr/>
        </p:nvSpPr>
        <p:spPr>
          <a:xfrm>
            <a:off x="3453119" y="4315878"/>
            <a:ext cx="345137" cy="345137"/>
          </a:xfrm>
          <a:prstGeom prst="ellipse">
            <a:avLst/>
          </a:prstGeom>
          <a:solidFill>
            <a:srgbClr val="44AF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9" name="円/楕円 658">
            <a:extLst>
              <a:ext uri="{FF2B5EF4-FFF2-40B4-BE49-F238E27FC236}">
                <a16:creationId xmlns:a16="http://schemas.microsoft.com/office/drawing/2014/main" id="{CFC122E8-7A8F-EB4A-8874-768F6CCEFA73}"/>
              </a:ext>
            </a:extLst>
          </p:cNvPr>
          <p:cNvSpPr/>
          <p:nvPr/>
        </p:nvSpPr>
        <p:spPr>
          <a:xfrm>
            <a:off x="3453119" y="4908061"/>
            <a:ext cx="345137" cy="345137"/>
          </a:xfrm>
          <a:prstGeom prst="ellipse">
            <a:avLst/>
          </a:prstGeom>
          <a:solidFill>
            <a:srgbClr val="39A0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0" name="テキスト ボックス 659">
            <a:extLst>
              <a:ext uri="{FF2B5EF4-FFF2-40B4-BE49-F238E27FC236}">
                <a16:creationId xmlns:a16="http://schemas.microsoft.com/office/drawing/2014/main" id="{F787BEE1-31C7-AA4D-8A28-FB2523F389B2}"/>
              </a:ext>
            </a:extLst>
          </p:cNvPr>
          <p:cNvSpPr txBox="1"/>
          <p:nvPr/>
        </p:nvSpPr>
        <p:spPr>
          <a:xfrm>
            <a:off x="3416142" y="3826197"/>
            <a:ext cx="4220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" b="1" dirty="0">
                <a:solidFill>
                  <a:schemeClr val="bg1"/>
                </a:solidFill>
                <a:ea typeface="Yu Gothic" panose="020B0400000000000000" pitchFamily="34" charset="-128"/>
              </a:rPr>
              <a:t>Low</a:t>
            </a:r>
            <a:endParaRPr kumimoji="1" lang="ja-JP" altLang="en-US" sz="600" b="1" dirty="0">
              <a:solidFill>
                <a:schemeClr val="bg1"/>
              </a:solidFill>
              <a:ea typeface="Yu Gothic" panose="020B0400000000000000" pitchFamily="34" charset="-128"/>
            </a:endParaRPr>
          </a:p>
        </p:txBody>
      </p:sp>
      <p:sp>
        <p:nvSpPr>
          <p:cNvPr id="661" name="テキスト ボックス 660">
            <a:extLst>
              <a:ext uri="{FF2B5EF4-FFF2-40B4-BE49-F238E27FC236}">
                <a16:creationId xmlns:a16="http://schemas.microsoft.com/office/drawing/2014/main" id="{535742E6-7881-1045-B40A-0A5E1DC4425E}"/>
              </a:ext>
            </a:extLst>
          </p:cNvPr>
          <p:cNvSpPr txBox="1"/>
          <p:nvPr/>
        </p:nvSpPr>
        <p:spPr>
          <a:xfrm>
            <a:off x="3416142" y="4348709"/>
            <a:ext cx="422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" b="1" dirty="0">
                <a:solidFill>
                  <a:schemeClr val="bg1"/>
                </a:solidFill>
                <a:ea typeface="Yu Gothic" panose="020B0400000000000000" pitchFamily="34" charset="-128"/>
              </a:rPr>
              <a:t>Medium</a:t>
            </a:r>
          </a:p>
        </p:txBody>
      </p:sp>
      <p:sp>
        <p:nvSpPr>
          <p:cNvPr id="662" name="テキスト ボックス 661">
            <a:extLst>
              <a:ext uri="{FF2B5EF4-FFF2-40B4-BE49-F238E27FC236}">
                <a16:creationId xmlns:a16="http://schemas.microsoft.com/office/drawing/2014/main" id="{5960D3FD-EBA3-C84A-BF27-A601DFA280C1}"/>
              </a:ext>
            </a:extLst>
          </p:cNvPr>
          <p:cNvSpPr txBox="1"/>
          <p:nvPr/>
        </p:nvSpPr>
        <p:spPr>
          <a:xfrm>
            <a:off x="3416142" y="4993145"/>
            <a:ext cx="4220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" b="1" dirty="0">
                <a:solidFill>
                  <a:schemeClr val="bg1"/>
                </a:solidFill>
                <a:ea typeface="Yu Gothic" panose="020B0400000000000000" pitchFamily="34" charset="-128"/>
              </a:rPr>
              <a:t>High</a:t>
            </a:r>
            <a:endParaRPr kumimoji="1" lang="ja-JP" altLang="en-US" sz="600" b="1" dirty="0">
              <a:solidFill>
                <a:schemeClr val="bg1"/>
              </a:solidFill>
              <a:ea typeface="Yu Gothic" panose="020B0400000000000000" pitchFamily="34" charset="-128"/>
            </a:endParaRPr>
          </a:p>
        </p:txBody>
      </p:sp>
      <p:grpSp>
        <p:nvGrpSpPr>
          <p:cNvPr id="703" name="グループ化 702">
            <a:extLst>
              <a:ext uri="{FF2B5EF4-FFF2-40B4-BE49-F238E27FC236}">
                <a16:creationId xmlns:a16="http://schemas.microsoft.com/office/drawing/2014/main" id="{6A9A8E2B-B828-E44C-B955-2CBF83CFE8FA}"/>
              </a:ext>
            </a:extLst>
          </p:cNvPr>
          <p:cNvGrpSpPr/>
          <p:nvPr/>
        </p:nvGrpSpPr>
        <p:grpSpPr>
          <a:xfrm>
            <a:off x="6615164" y="4593768"/>
            <a:ext cx="883951" cy="2087608"/>
            <a:chOff x="6615164" y="2225629"/>
            <a:chExt cx="883951" cy="2087608"/>
          </a:xfrm>
        </p:grpSpPr>
        <p:grpSp>
          <p:nvGrpSpPr>
            <p:cNvPr id="704" name="グループ化 703">
              <a:extLst>
                <a:ext uri="{FF2B5EF4-FFF2-40B4-BE49-F238E27FC236}">
                  <a16:creationId xmlns:a16="http://schemas.microsoft.com/office/drawing/2014/main" id="{4B4BF49E-C1E2-2441-B313-6E5624198076}"/>
                </a:ext>
              </a:extLst>
            </p:cNvPr>
            <p:cNvGrpSpPr/>
            <p:nvPr/>
          </p:nvGrpSpPr>
          <p:grpSpPr>
            <a:xfrm>
              <a:off x="6615164" y="2225629"/>
              <a:ext cx="883951" cy="2087608"/>
              <a:chOff x="3157797" y="3204785"/>
              <a:chExt cx="927100" cy="2395366"/>
            </a:xfrm>
          </p:grpSpPr>
          <p:pic>
            <p:nvPicPr>
              <p:cNvPr id="714" name="図 713">
                <a:extLst>
                  <a:ext uri="{FF2B5EF4-FFF2-40B4-BE49-F238E27FC236}">
                    <a16:creationId xmlns:a16="http://schemas.microsoft.com/office/drawing/2014/main" id="{A1E43070-60FD-E944-813D-760171E462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157797" y="3204785"/>
                <a:ext cx="927100" cy="1219200"/>
              </a:xfrm>
              <a:prstGeom prst="rect">
                <a:avLst/>
              </a:prstGeom>
            </p:spPr>
          </p:pic>
          <p:pic>
            <p:nvPicPr>
              <p:cNvPr id="715" name="図 714">
                <a:extLst>
                  <a:ext uri="{FF2B5EF4-FFF2-40B4-BE49-F238E27FC236}">
                    <a16:creationId xmlns:a16="http://schemas.microsoft.com/office/drawing/2014/main" id="{DD947C72-F9AF-574A-8A57-411A1E6CF1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157797" y="4313237"/>
                <a:ext cx="927100" cy="152400"/>
              </a:xfrm>
              <a:prstGeom prst="rect">
                <a:avLst/>
              </a:prstGeom>
            </p:spPr>
          </p:pic>
          <p:pic>
            <p:nvPicPr>
              <p:cNvPr id="716" name="図 715">
                <a:extLst>
                  <a:ext uri="{FF2B5EF4-FFF2-40B4-BE49-F238E27FC236}">
                    <a16:creationId xmlns:a16="http://schemas.microsoft.com/office/drawing/2014/main" id="{78B8E7F1-F2B0-6942-B514-3FF39844E52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157797" y="4380951"/>
                <a:ext cx="927100" cy="1219200"/>
              </a:xfrm>
              <a:prstGeom prst="rect">
                <a:avLst/>
              </a:prstGeom>
            </p:spPr>
          </p:pic>
        </p:grpSp>
        <p:grpSp>
          <p:nvGrpSpPr>
            <p:cNvPr id="705" name="グループ化 704">
              <a:extLst>
                <a:ext uri="{FF2B5EF4-FFF2-40B4-BE49-F238E27FC236}">
                  <a16:creationId xmlns:a16="http://schemas.microsoft.com/office/drawing/2014/main" id="{F5FAEE65-B4A1-744E-9917-045B0949B27D}"/>
                </a:ext>
              </a:extLst>
            </p:cNvPr>
            <p:cNvGrpSpPr/>
            <p:nvPr/>
          </p:nvGrpSpPr>
          <p:grpSpPr>
            <a:xfrm>
              <a:off x="6638509" y="2815723"/>
              <a:ext cx="422081" cy="288000"/>
              <a:chOff x="6647022" y="2562457"/>
              <a:chExt cx="422081" cy="288000"/>
            </a:xfrm>
          </p:grpSpPr>
          <p:sp>
            <p:nvSpPr>
              <p:cNvPr id="712" name="円/楕円 711">
                <a:extLst>
                  <a:ext uri="{FF2B5EF4-FFF2-40B4-BE49-F238E27FC236}">
                    <a16:creationId xmlns:a16="http://schemas.microsoft.com/office/drawing/2014/main" id="{E19EFE2A-7AAC-F344-A923-918ED97A0474}"/>
                  </a:ext>
                </a:extLst>
              </p:cNvPr>
              <p:cNvSpPr/>
              <p:nvPr/>
            </p:nvSpPr>
            <p:spPr>
              <a:xfrm>
                <a:off x="6718834" y="2562457"/>
                <a:ext cx="288000" cy="288000"/>
              </a:xfrm>
              <a:prstGeom prst="ellipse">
                <a:avLst/>
              </a:prstGeom>
              <a:solidFill>
                <a:srgbClr val="DC8E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テキスト ボックス 712">
                <a:extLst>
                  <a:ext uri="{FF2B5EF4-FFF2-40B4-BE49-F238E27FC236}">
                    <a16:creationId xmlns:a16="http://schemas.microsoft.com/office/drawing/2014/main" id="{AA28166A-CD79-9543-BE23-43BE8AF8E8D0}"/>
                  </a:ext>
                </a:extLst>
              </p:cNvPr>
              <p:cNvSpPr txBox="1"/>
              <p:nvPr/>
            </p:nvSpPr>
            <p:spPr>
              <a:xfrm>
                <a:off x="6647022" y="2617007"/>
                <a:ext cx="4220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600" b="1" dirty="0">
                    <a:solidFill>
                      <a:schemeClr val="bg1"/>
                    </a:solidFill>
                    <a:ea typeface="Yu Gothic" panose="020B0400000000000000" pitchFamily="34" charset="-128"/>
                  </a:rPr>
                  <a:t>Low</a:t>
                </a:r>
                <a:endParaRPr kumimoji="1" lang="ja-JP" altLang="en-US" sz="600" b="1" dirty="0">
                  <a:solidFill>
                    <a:schemeClr val="bg1"/>
                  </a:solidFill>
                  <a:ea typeface="Yu Gothic" panose="020B0400000000000000" pitchFamily="34" charset="-128"/>
                </a:endParaRPr>
              </a:p>
            </p:txBody>
          </p:sp>
        </p:grpSp>
        <p:grpSp>
          <p:nvGrpSpPr>
            <p:cNvPr id="706" name="グループ化 705">
              <a:extLst>
                <a:ext uri="{FF2B5EF4-FFF2-40B4-BE49-F238E27FC236}">
                  <a16:creationId xmlns:a16="http://schemas.microsoft.com/office/drawing/2014/main" id="{24664874-5680-FF4B-8AC9-AF6E852CEE31}"/>
                </a:ext>
              </a:extLst>
            </p:cNvPr>
            <p:cNvGrpSpPr/>
            <p:nvPr/>
          </p:nvGrpSpPr>
          <p:grpSpPr>
            <a:xfrm>
              <a:off x="6864932" y="3099178"/>
              <a:ext cx="422081" cy="291185"/>
              <a:chOff x="6864932" y="6817498"/>
              <a:chExt cx="422081" cy="291185"/>
            </a:xfrm>
          </p:grpSpPr>
          <p:sp>
            <p:nvSpPr>
              <p:cNvPr id="710" name="円/楕円 709">
                <a:extLst>
                  <a:ext uri="{FF2B5EF4-FFF2-40B4-BE49-F238E27FC236}">
                    <a16:creationId xmlns:a16="http://schemas.microsoft.com/office/drawing/2014/main" id="{688D9749-12C7-444D-9108-E57FF16BD7AC}"/>
                  </a:ext>
                </a:extLst>
              </p:cNvPr>
              <p:cNvSpPr/>
              <p:nvPr/>
            </p:nvSpPr>
            <p:spPr>
              <a:xfrm>
                <a:off x="6936744" y="6817498"/>
                <a:ext cx="288000" cy="288000"/>
              </a:xfrm>
              <a:prstGeom prst="ellipse">
                <a:avLst/>
              </a:prstGeom>
              <a:solidFill>
                <a:srgbClr val="44AF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テキスト ボックス 710">
                <a:extLst>
                  <a:ext uri="{FF2B5EF4-FFF2-40B4-BE49-F238E27FC236}">
                    <a16:creationId xmlns:a16="http://schemas.microsoft.com/office/drawing/2014/main" id="{C75BF75F-75D5-864D-8AF1-AE9FF8BC8DFD}"/>
                  </a:ext>
                </a:extLst>
              </p:cNvPr>
              <p:cNvSpPr txBox="1"/>
              <p:nvPr/>
            </p:nvSpPr>
            <p:spPr>
              <a:xfrm>
                <a:off x="6864932" y="6831684"/>
                <a:ext cx="42208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600" b="1" dirty="0">
                    <a:solidFill>
                      <a:schemeClr val="bg1"/>
                    </a:solidFill>
                    <a:ea typeface="Yu Gothic" panose="020B0400000000000000" pitchFamily="34" charset="-128"/>
                  </a:rPr>
                  <a:t>Medium</a:t>
                </a:r>
                <a:endParaRPr kumimoji="1" lang="ja-JP" altLang="en-US" sz="600" b="1" dirty="0">
                  <a:solidFill>
                    <a:schemeClr val="bg1"/>
                  </a:solidFill>
                  <a:ea typeface="Yu Gothic" panose="020B0400000000000000" pitchFamily="34" charset="-128"/>
                </a:endParaRPr>
              </a:p>
            </p:txBody>
          </p:sp>
        </p:grpSp>
        <p:grpSp>
          <p:nvGrpSpPr>
            <p:cNvPr id="707" name="グループ化 706">
              <a:extLst>
                <a:ext uri="{FF2B5EF4-FFF2-40B4-BE49-F238E27FC236}">
                  <a16:creationId xmlns:a16="http://schemas.microsoft.com/office/drawing/2014/main" id="{40D93D8D-041E-184A-8E94-6972FFCE0FBF}"/>
                </a:ext>
              </a:extLst>
            </p:cNvPr>
            <p:cNvGrpSpPr/>
            <p:nvPr/>
          </p:nvGrpSpPr>
          <p:grpSpPr>
            <a:xfrm>
              <a:off x="6638509" y="3390363"/>
              <a:ext cx="422081" cy="288000"/>
              <a:chOff x="6638509" y="6839083"/>
              <a:chExt cx="422081" cy="288000"/>
            </a:xfrm>
          </p:grpSpPr>
          <p:sp>
            <p:nvSpPr>
              <p:cNvPr id="708" name="円/楕円 707">
                <a:extLst>
                  <a:ext uri="{FF2B5EF4-FFF2-40B4-BE49-F238E27FC236}">
                    <a16:creationId xmlns:a16="http://schemas.microsoft.com/office/drawing/2014/main" id="{AD8FCE8F-21CE-BE42-B6CC-5C9C23368106}"/>
                  </a:ext>
                </a:extLst>
              </p:cNvPr>
              <p:cNvSpPr/>
              <p:nvPr/>
            </p:nvSpPr>
            <p:spPr>
              <a:xfrm>
                <a:off x="6710321" y="6839083"/>
                <a:ext cx="288000" cy="288000"/>
              </a:xfrm>
              <a:prstGeom prst="ellipse">
                <a:avLst/>
              </a:prstGeom>
              <a:solidFill>
                <a:srgbClr val="39A0D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テキスト ボックス 708">
                <a:extLst>
                  <a:ext uri="{FF2B5EF4-FFF2-40B4-BE49-F238E27FC236}">
                    <a16:creationId xmlns:a16="http://schemas.microsoft.com/office/drawing/2014/main" id="{186245D2-CE7F-5347-90D7-FFB98F4C7DE2}"/>
                  </a:ext>
                </a:extLst>
              </p:cNvPr>
              <p:cNvSpPr txBox="1"/>
              <p:nvPr/>
            </p:nvSpPr>
            <p:spPr>
              <a:xfrm>
                <a:off x="6638509" y="6893633"/>
                <a:ext cx="4220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600" b="1" dirty="0">
                    <a:solidFill>
                      <a:schemeClr val="bg1"/>
                    </a:solidFill>
                    <a:ea typeface="Yu Gothic" panose="020B0400000000000000" pitchFamily="34" charset="-128"/>
                  </a:rPr>
                  <a:t>High</a:t>
                </a:r>
                <a:endParaRPr kumimoji="1" lang="ja-JP" altLang="en-US" sz="600" b="1" dirty="0">
                  <a:solidFill>
                    <a:schemeClr val="bg1"/>
                  </a:solidFill>
                  <a:ea typeface="Yu Gothic" panose="020B0400000000000000" pitchFamily="34" charset="-128"/>
                </a:endParaRPr>
              </a:p>
            </p:txBody>
          </p:sp>
        </p:grp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DF8506E-B215-2441-A521-3B7A4D749C74}"/>
              </a:ext>
            </a:extLst>
          </p:cNvPr>
          <p:cNvGrpSpPr/>
          <p:nvPr/>
        </p:nvGrpSpPr>
        <p:grpSpPr>
          <a:xfrm>
            <a:off x="644433" y="3994526"/>
            <a:ext cx="2545775" cy="1043489"/>
            <a:chOff x="661851" y="5129348"/>
            <a:chExt cx="2545775" cy="1043489"/>
          </a:xfrm>
        </p:grpSpPr>
        <p:sp>
          <p:nvSpPr>
            <p:cNvPr id="5" name="角丸四角形 4">
              <a:extLst>
                <a:ext uri="{FF2B5EF4-FFF2-40B4-BE49-F238E27FC236}">
                  <a16:creationId xmlns:a16="http://schemas.microsoft.com/office/drawing/2014/main" id="{726575B8-C28D-7947-AD02-152CDB4E08AD}"/>
                </a:ext>
              </a:extLst>
            </p:cNvPr>
            <p:cNvSpPr/>
            <p:nvPr/>
          </p:nvSpPr>
          <p:spPr>
            <a:xfrm>
              <a:off x="661851" y="5129348"/>
              <a:ext cx="2545775" cy="100148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9" name="グループ化 518">
              <a:extLst>
                <a:ext uri="{FF2B5EF4-FFF2-40B4-BE49-F238E27FC236}">
                  <a16:creationId xmlns:a16="http://schemas.microsoft.com/office/drawing/2014/main" id="{D77987D4-8176-2B4C-AD57-8DB9E31BC7A9}"/>
                </a:ext>
              </a:extLst>
            </p:cNvPr>
            <p:cNvGrpSpPr/>
            <p:nvPr/>
          </p:nvGrpSpPr>
          <p:grpSpPr>
            <a:xfrm>
              <a:off x="850926" y="5188769"/>
              <a:ext cx="2167625" cy="168410"/>
              <a:chOff x="425686" y="31052"/>
              <a:chExt cx="5560350" cy="432001"/>
            </a:xfrm>
            <a:solidFill>
              <a:srgbClr val="98A9B2"/>
            </a:solidFill>
          </p:grpSpPr>
          <p:sp>
            <p:nvSpPr>
              <p:cNvPr id="520" name="円/楕円 519">
                <a:extLst>
                  <a:ext uri="{FF2B5EF4-FFF2-40B4-BE49-F238E27FC236}">
                    <a16:creationId xmlns:a16="http://schemas.microsoft.com/office/drawing/2014/main" id="{2C6E748E-4207-1849-8770-5DDDE26156D3}"/>
                  </a:ext>
                </a:extLst>
              </p:cNvPr>
              <p:cNvSpPr/>
              <p:nvPr/>
            </p:nvSpPr>
            <p:spPr>
              <a:xfrm>
                <a:off x="425686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円/楕円 520">
                <a:extLst>
                  <a:ext uri="{FF2B5EF4-FFF2-40B4-BE49-F238E27FC236}">
                    <a16:creationId xmlns:a16="http://schemas.microsoft.com/office/drawing/2014/main" id="{513C0CD3-1D17-2D4E-9913-F04CA99E5D65}"/>
                  </a:ext>
                </a:extLst>
              </p:cNvPr>
              <p:cNvSpPr/>
              <p:nvPr/>
            </p:nvSpPr>
            <p:spPr>
              <a:xfrm>
                <a:off x="5555114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正方形/長方形 521">
                <a:extLst>
                  <a:ext uri="{FF2B5EF4-FFF2-40B4-BE49-F238E27FC236}">
                    <a16:creationId xmlns:a16="http://schemas.microsoft.com/office/drawing/2014/main" id="{122A704E-85F9-AC48-8F67-A10B172B67E1}"/>
                  </a:ext>
                </a:extLst>
              </p:cNvPr>
              <p:cNvSpPr/>
              <p:nvPr/>
            </p:nvSpPr>
            <p:spPr>
              <a:xfrm>
                <a:off x="654244" y="31052"/>
                <a:ext cx="5161005" cy="4320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3" name="テキスト ボックス 522">
              <a:extLst>
                <a:ext uri="{FF2B5EF4-FFF2-40B4-BE49-F238E27FC236}">
                  <a16:creationId xmlns:a16="http://schemas.microsoft.com/office/drawing/2014/main" id="{816FF1DC-EF27-CA46-96DA-75A37F743025}"/>
                </a:ext>
              </a:extLst>
            </p:cNvPr>
            <p:cNvSpPr txBox="1"/>
            <p:nvPr/>
          </p:nvSpPr>
          <p:spPr>
            <a:xfrm>
              <a:off x="928765" y="5171351"/>
              <a:ext cx="20119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ea typeface="Yu Gothic" panose="020B0400000000000000" pitchFamily="34" charset="-128"/>
                </a:rPr>
                <a:t>Level</a:t>
              </a:r>
              <a:r>
                <a:rPr kumimoji="1" lang="ja-JP" altLang="en-US" sz="1000" b="1" dirty="0">
                  <a:solidFill>
                    <a:schemeClr val="bg1"/>
                  </a:solidFill>
                  <a:ea typeface="Yu Gothic" panose="020B0400000000000000" pitchFamily="34" charset="-128"/>
                </a:rPr>
                <a:t> </a:t>
              </a:r>
              <a:r>
                <a:rPr kumimoji="1" lang="en-US" altLang="ja-JP" sz="1000" b="1" dirty="0">
                  <a:solidFill>
                    <a:schemeClr val="bg1"/>
                  </a:solidFill>
                  <a:ea typeface="Yu Gothic" panose="020B0400000000000000" pitchFamily="34" charset="-128"/>
                </a:rPr>
                <a:t>0</a:t>
              </a:r>
              <a:endParaRPr kumimoji="1" lang="ja-JP" altLang="en-US" sz="1000" b="1" dirty="0">
                <a:solidFill>
                  <a:schemeClr val="bg1"/>
                </a:solidFill>
                <a:ea typeface="Yu Gothic" panose="020B0400000000000000" pitchFamily="34" charset="-128"/>
              </a:endParaRPr>
            </a:p>
          </p:txBody>
        </p:sp>
        <p:pic>
          <p:nvPicPr>
            <p:cNvPr id="524" name="図 523">
              <a:extLst>
                <a:ext uri="{FF2B5EF4-FFF2-40B4-BE49-F238E27FC236}">
                  <a16:creationId xmlns:a16="http://schemas.microsoft.com/office/drawing/2014/main" id="{4F97A081-4C51-8141-9DB9-F9BEB68B7E5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1239487" y="5395564"/>
              <a:ext cx="546100" cy="546100"/>
            </a:xfrm>
            <a:prstGeom prst="rect">
              <a:avLst/>
            </a:prstGeom>
          </p:spPr>
        </p:pic>
        <p:pic>
          <p:nvPicPr>
            <p:cNvPr id="525" name="図 524">
              <a:extLst>
                <a:ext uri="{FF2B5EF4-FFF2-40B4-BE49-F238E27FC236}">
                  <a16:creationId xmlns:a16="http://schemas.microsoft.com/office/drawing/2014/main" id="{4DC083B2-1C2C-314A-B366-305316DE4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2054627" y="5395564"/>
              <a:ext cx="546100" cy="546100"/>
            </a:xfrm>
            <a:prstGeom prst="rect">
              <a:avLst/>
            </a:prstGeom>
          </p:spPr>
        </p:pic>
        <p:sp>
          <p:nvSpPr>
            <p:cNvPr id="526" name="テキスト ボックス 525">
              <a:extLst>
                <a:ext uri="{FF2B5EF4-FFF2-40B4-BE49-F238E27FC236}">
                  <a16:creationId xmlns:a16="http://schemas.microsoft.com/office/drawing/2014/main" id="{03A30ED5-0BFE-FA4E-86DC-C4E02993A7BE}"/>
                </a:ext>
              </a:extLst>
            </p:cNvPr>
            <p:cNvSpPr txBox="1"/>
            <p:nvPr/>
          </p:nvSpPr>
          <p:spPr>
            <a:xfrm>
              <a:off x="1316345" y="5926616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×2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sp>
          <p:nvSpPr>
            <p:cNvPr id="527" name="テキスト ボックス 526">
              <a:extLst>
                <a:ext uri="{FF2B5EF4-FFF2-40B4-BE49-F238E27FC236}">
                  <a16:creationId xmlns:a16="http://schemas.microsoft.com/office/drawing/2014/main" id="{BB95CF07-AE6F-5543-9C8B-94587590060F}"/>
                </a:ext>
              </a:extLst>
            </p:cNvPr>
            <p:cNvSpPr txBox="1"/>
            <p:nvPr/>
          </p:nvSpPr>
          <p:spPr>
            <a:xfrm>
              <a:off x="2041375" y="5926616"/>
              <a:ext cx="4824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×1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</p:grpSp>
      <p:grpSp>
        <p:nvGrpSpPr>
          <p:cNvPr id="529" name="グループ化 528">
            <a:extLst>
              <a:ext uri="{FF2B5EF4-FFF2-40B4-BE49-F238E27FC236}">
                <a16:creationId xmlns:a16="http://schemas.microsoft.com/office/drawing/2014/main" id="{0EB45705-AD64-5543-8B7C-5EC44990BC8A}"/>
              </a:ext>
            </a:extLst>
          </p:cNvPr>
          <p:cNvGrpSpPr/>
          <p:nvPr/>
        </p:nvGrpSpPr>
        <p:grpSpPr>
          <a:xfrm>
            <a:off x="4066902" y="3978200"/>
            <a:ext cx="2545775" cy="1043489"/>
            <a:chOff x="661851" y="5129348"/>
            <a:chExt cx="2545775" cy="1043489"/>
          </a:xfrm>
        </p:grpSpPr>
        <p:sp>
          <p:nvSpPr>
            <p:cNvPr id="530" name="角丸四角形 529">
              <a:extLst>
                <a:ext uri="{FF2B5EF4-FFF2-40B4-BE49-F238E27FC236}">
                  <a16:creationId xmlns:a16="http://schemas.microsoft.com/office/drawing/2014/main" id="{17BEE6A3-827B-B04E-8769-71E3C3A780A6}"/>
                </a:ext>
              </a:extLst>
            </p:cNvPr>
            <p:cNvSpPr/>
            <p:nvPr/>
          </p:nvSpPr>
          <p:spPr>
            <a:xfrm>
              <a:off x="661851" y="5129348"/>
              <a:ext cx="2545775" cy="100148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1" name="グループ化 530">
              <a:extLst>
                <a:ext uri="{FF2B5EF4-FFF2-40B4-BE49-F238E27FC236}">
                  <a16:creationId xmlns:a16="http://schemas.microsoft.com/office/drawing/2014/main" id="{EB14746F-A34D-D74D-9BF6-8D73E6BA8649}"/>
                </a:ext>
              </a:extLst>
            </p:cNvPr>
            <p:cNvGrpSpPr/>
            <p:nvPr/>
          </p:nvGrpSpPr>
          <p:grpSpPr>
            <a:xfrm>
              <a:off x="850926" y="5188769"/>
              <a:ext cx="2167625" cy="168410"/>
              <a:chOff x="425686" y="31052"/>
              <a:chExt cx="5560350" cy="432001"/>
            </a:xfrm>
            <a:solidFill>
              <a:srgbClr val="98A9B2"/>
            </a:solidFill>
          </p:grpSpPr>
          <p:sp>
            <p:nvSpPr>
              <p:cNvPr id="537" name="円/楕円 536">
                <a:extLst>
                  <a:ext uri="{FF2B5EF4-FFF2-40B4-BE49-F238E27FC236}">
                    <a16:creationId xmlns:a16="http://schemas.microsoft.com/office/drawing/2014/main" id="{9C0017E8-4121-6844-80F7-FA93FC144F38}"/>
                  </a:ext>
                </a:extLst>
              </p:cNvPr>
              <p:cNvSpPr/>
              <p:nvPr/>
            </p:nvSpPr>
            <p:spPr>
              <a:xfrm>
                <a:off x="425686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円/楕円 537">
                <a:extLst>
                  <a:ext uri="{FF2B5EF4-FFF2-40B4-BE49-F238E27FC236}">
                    <a16:creationId xmlns:a16="http://schemas.microsoft.com/office/drawing/2014/main" id="{CBCFC5CD-83D5-0A4E-9FD4-0604DFD0BEB3}"/>
                  </a:ext>
                </a:extLst>
              </p:cNvPr>
              <p:cNvSpPr/>
              <p:nvPr/>
            </p:nvSpPr>
            <p:spPr>
              <a:xfrm>
                <a:off x="5555114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正方形/長方形 538">
                <a:extLst>
                  <a:ext uri="{FF2B5EF4-FFF2-40B4-BE49-F238E27FC236}">
                    <a16:creationId xmlns:a16="http://schemas.microsoft.com/office/drawing/2014/main" id="{C62CFFAF-B84D-D548-B730-1502CCCC5513}"/>
                  </a:ext>
                </a:extLst>
              </p:cNvPr>
              <p:cNvSpPr/>
              <p:nvPr/>
            </p:nvSpPr>
            <p:spPr>
              <a:xfrm>
                <a:off x="654244" y="31052"/>
                <a:ext cx="5161005" cy="4320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2" name="テキスト ボックス 531">
              <a:extLst>
                <a:ext uri="{FF2B5EF4-FFF2-40B4-BE49-F238E27FC236}">
                  <a16:creationId xmlns:a16="http://schemas.microsoft.com/office/drawing/2014/main" id="{587F7159-5C05-194E-8D38-BB5C656BB89C}"/>
                </a:ext>
              </a:extLst>
            </p:cNvPr>
            <p:cNvSpPr txBox="1"/>
            <p:nvPr/>
          </p:nvSpPr>
          <p:spPr>
            <a:xfrm>
              <a:off x="928765" y="5171351"/>
              <a:ext cx="20119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ea typeface="Yu Gothic" panose="020B0400000000000000" pitchFamily="34" charset="-128"/>
                </a:rPr>
                <a:t>Level</a:t>
              </a:r>
              <a:r>
                <a:rPr kumimoji="1" lang="ja-JP" altLang="en-US" sz="1000" b="1" dirty="0">
                  <a:solidFill>
                    <a:schemeClr val="bg1"/>
                  </a:solidFill>
                  <a:ea typeface="Yu Gothic" panose="020B0400000000000000" pitchFamily="34" charset="-128"/>
                </a:rPr>
                <a:t> </a:t>
              </a:r>
              <a:r>
                <a:rPr kumimoji="1" lang="en-US" altLang="ja-JP" sz="1000" b="1" dirty="0">
                  <a:solidFill>
                    <a:schemeClr val="bg1"/>
                  </a:solidFill>
                  <a:ea typeface="Yu Gothic" panose="020B0400000000000000" pitchFamily="34" charset="-128"/>
                </a:rPr>
                <a:t>0</a:t>
              </a:r>
              <a:endParaRPr kumimoji="1" lang="ja-JP" altLang="en-US" sz="1000" b="1" dirty="0">
                <a:solidFill>
                  <a:schemeClr val="bg1"/>
                </a:solidFill>
                <a:ea typeface="Yu Gothic" panose="020B0400000000000000" pitchFamily="34" charset="-128"/>
              </a:endParaRPr>
            </a:p>
          </p:txBody>
        </p:sp>
        <p:pic>
          <p:nvPicPr>
            <p:cNvPr id="533" name="図 532">
              <a:extLst>
                <a:ext uri="{FF2B5EF4-FFF2-40B4-BE49-F238E27FC236}">
                  <a16:creationId xmlns:a16="http://schemas.microsoft.com/office/drawing/2014/main" id="{036A8C3C-DAB0-9E40-B5DF-52D964FE488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1239487" y="5395564"/>
              <a:ext cx="546100" cy="546100"/>
            </a:xfrm>
            <a:prstGeom prst="rect">
              <a:avLst/>
            </a:prstGeom>
          </p:spPr>
        </p:pic>
        <p:pic>
          <p:nvPicPr>
            <p:cNvPr id="534" name="図 533">
              <a:extLst>
                <a:ext uri="{FF2B5EF4-FFF2-40B4-BE49-F238E27FC236}">
                  <a16:creationId xmlns:a16="http://schemas.microsoft.com/office/drawing/2014/main" id="{B3CDA815-DF4A-BC49-82B3-A15DD9D62A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2054627" y="5395564"/>
              <a:ext cx="546100" cy="546100"/>
            </a:xfrm>
            <a:prstGeom prst="rect">
              <a:avLst/>
            </a:prstGeom>
          </p:spPr>
        </p:pic>
        <p:sp>
          <p:nvSpPr>
            <p:cNvPr id="535" name="テキスト ボックス 534">
              <a:extLst>
                <a:ext uri="{FF2B5EF4-FFF2-40B4-BE49-F238E27FC236}">
                  <a16:creationId xmlns:a16="http://schemas.microsoft.com/office/drawing/2014/main" id="{AC68E12C-5348-8B45-9B93-F4C1207C4B99}"/>
                </a:ext>
              </a:extLst>
            </p:cNvPr>
            <p:cNvSpPr txBox="1"/>
            <p:nvPr/>
          </p:nvSpPr>
          <p:spPr>
            <a:xfrm>
              <a:off x="1316345" y="5926616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×2</a:t>
              </a:r>
            </a:p>
          </p:txBody>
        </p:sp>
        <p:sp>
          <p:nvSpPr>
            <p:cNvPr id="536" name="テキスト ボックス 535">
              <a:extLst>
                <a:ext uri="{FF2B5EF4-FFF2-40B4-BE49-F238E27FC236}">
                  <a16:creationId xmlns:a16="http://schemas.microsoft.com/office/drawing/2014/main" id="{4FDC8648-1B86-B948-BAB1-F2F3234D52AA}"/>
                </a:ext>
              </a:extLst>
            </p:cNvPr>
            <p:cNvSpPr txBox="1"/>
            <p:nvPr/>
          </p:nvSpPr>
          <p:spPr>
            <a:xfrm>
              <a:off x="2131485" y="5926616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×1</a:t>
              </a: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C9DA3E0-1E86-3542-B05F-F25C4EC8FCDF}"/>
              </a:ext>
            </a:extLst>
          </p:cNvPr>
          <p:cNvGrpSpPr/>
          <p:nvPr/>
        </p:nvGrpSpPr>
        <p:grpSpPr>
          <a:xfrm>
            <a:off x="4066902" y="5118870"/>
            <a:ext cx="2545775" cy="1043489"/>
            <a:chOff x="4075610" y="1632801"/>
            <a:chExt cx="2545775" cy="1043489"/>
          </a:xfrm>
        </p:grpSpPr>
        <p:sp>
          <p:nvSpPr>
            <p:cNvPr id="541" name="角丸四角形 540">
              <a:extLst>
                <a:ext uri="{FF2B5EF4-FFF2-40B4-BE49-F238E27FC236}">
                  <a16:creationId xmlns:a16="http://schemas.microsoft.com/office/drawing/2014/main" id="{3EB9DA99-680F-DE4C-B141-7F3A52742DE5}"/>
                </a:ext>
              </a:extLst>
            </p:cNvPr>
            <p:cNvSpPr/>
            <p:nvPr/>
          </p:nvSpPr>
          <p:spPr>
            <a:xfrm>
              <a:off x="4075610" y="1632801"/>
              <a:ext cx="2545775" cy="100148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2" name="グループ化 541">
              <a:extLst>
                <a:ext uri="{FF2B5EF4-FFF2-40B4-BE49-F238E27FC236}">
                  <a16:creationId xmlns:a16="http://schemas.microsoft.com/office/drawing/2014/main" id="{85B818A2-9A48-0943-8E25-ED0C00F75EDE}"/>
                </a:ext>
              </a:extLst>
            </p:cNvPr>
            <p:cNvGrpSpPr/>
            <p:nvPr/>
          </p:nvGrpSpPr>
          <p:grpSpPr>
            <a:xfrm>
              <a:off x="4264685" y="1692222"/>
              <a:ext cx="2167625" cy="168410"/>
              <a:chOff x="425686" y="31052"/>
              <a:chExt cx="5560350" cy="432001"/>
            </a:xfrm>
            <a:solidFill>
              <a:srgbClr val="B5C0C5"/>
            </a:solidFill>
          </p:grpSpPr>
          <p:sp>
            <p:nvSpPr>
              <p:cNvPr id="548" name="円/楕円 547">
                <a:extLst>
                  <a:ext uri="{FF2B5EF4-FFF2-40B4-BE49-F238E27FC236}">
                    <a16:creationId xmlns:a16="http://schemas.microsoft.com/office/drawing/2014/main" id="{5A829B8B-3963-4542-9508-2B4DDB2B456B}"/>
                  </a:ext>
                </a:extLst>
              </p:cNvPr>
              <p:cNvSpPr/>
              <p:nvPr/>
            </p:nvSpPr>
            <p:spPr>
              <a:xfrm>
                <a:off x="425686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円/楕円 548">
                <a:extLst>
                  <a:ext uri="{FF2B5EF4-FFF2-40B4-BE49-F238E27FC236}">
                    <a16:creationId xmlns:a16="http://schemas.microsoft.com/office/drawing/2014/main" id="{CE8561A3-8AC1-5D46-B377-3523B0C0B04A}"/>
                  </a:ext>
                </a:extLst>
              </p:cNvPr>
              <p:cNvSpPr/>
              <p:nvPr/>
            </p:nvSpPr>
            <p:spPr>
              <a:xfrm>
                <a:off x="5555114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正方形/長方形 549">
                <a:extLst>
                  <a:ext uri="{FF2B5EF4-FFF2-40B4-BE49-F238E27FC236}">
                    <a16:creationId xmlns:a16="http://schemas.microsoft.com/office/drawing/2014/main" id="{AD4FF479-8A57-5F4C-8B9F-214FB1DC0DC6}"/>
                  </a:ext>
                </a:extLst>
              </p:cNvPr>
              <p:cNvSpPr/>
              <p:nvPr/>
            </p:nvSpPr>
            <p:spPr>
              <a:xfrm>
                <a:off x="654244" y="31052"/>
                <a:ext cx="5161005" cy="4320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3" name="テキスト ボックス 542">
              <a:extLst>
                <a:ext uri="{FF2B5EF4-FFF2-40B4-BE49-F238E27FC236}">
                  <a16:creationId xmlns:a16="http://schemas.microsoft.com/office/drawing/2014/main" id="{B8E49780-0C17-E644-BD50-DEC71EB2EB12}"/>
                </a:ext>
              </a:extLst>
            </p:cNvPr>
            <p:cNvSpPr txBox="1"/>
            <p:nvPr/>
          </p:nvSpPr>
          <p:spPr>
            <a:xfrm>
              <a:off x="4342524" y="1674804"/>
              <a:ext cx="20119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rgbClr val="638092"/>
                  </a:solidFill>
                  <a:ea typeface="Yu Gothic" panose="020B0400000000000000" pitchFamily="34" charset="-128"/>
                </a:rPr>
                <a:t>Level</a:t>
              </a:r>
              <a:r>
                <a:rPr kumimoji="1" lang="ja-JP" altLang="en-US" sz="1000" b="1" dirty="0">
                  <a:solidFill>
                    <a:srgbClr val="638092"/>
                  </a:solidFill>
                  <a:ea typeface="Yu Gothic" panose="020B0400000000000000" pitchFamily="34" charset="-128"/>
                </a:rPr>
                <a:t> </a:t>
              </a:r>
              <a:r>
                <a:rPr kumimoji="1" lang="en-US" altLang="ja-JP" sz="1000" b="1" dirty="0">
                  <a:solidFill>
                    <a:srgbClr val="638092"/>
                  </a:solidFill>
                  <a:ea typeface="Yu Gothic" panose="020B0400000000000000" pitchFamily="34" charset="-128"/>
                </a:rPr>
                <a:t>-1</a:t>
              </a:r>
              <a:endParaRPr kumimoji="1" lang="ja-JP" altLang="en-US" sz="1000" b="1" dirty="0">
                <a:solidFill>
                  <a:srgbClr val="638092"/>
                </a:solidFill>
                <a:ea typeface="Yu Gothic" panose="020B0400000000000000" pitchFamily="34" charset="-128"/>
              </a:endParaRPr>
            </a:p>
          </p:txBody>
        </p:sp>
        <p:pic>
          <p:nvPicPr>
            <p:cNvPr id="544" name="図 543">
              <a:extLst>
                <a:ext uri="{FF2B5EF4-FFF2-40B4-BE49-F238E27FC236}">
                  <a16:creationId xmlns:a16="http://schemas.microsoft.com/office/drawing/2014/main" id="{C6168168-B0E0-DD4B-B4E7-CECFFB59925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4653246" y="1899017"/>
              <a:ext cx="546100" cy="546100"/>
            </a:xfrm>
            <a:prstGeom prst="rect">
              <a:avLst/>
            </a:prstGeom>
          </p:spPr>
        </p:pic>
        <p:pic>
          <p:nvPicPr>
            <p:cNvPr id="545" name="図 544">
              <a:extLst>
                <a:ext uri="{FF2B5EF4-FFF2-40B4-BE49-F238E27FC236}">
                  <a16:creationId xmlns:a16="http://schemas.microsoft.com/office/drawing/2014/main" id="{0D8FF62A-1444-4D49-B180-AC140BFBFE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5468386" y="1899017"/>
              <a:ext cx="546100" cy="546100"/>
            </a:xfrm>
            <a:prstGeom prst="rect">
              <a:avLst/>
            </a:prstGeom>
          </p:spPr>
        </p:pic>
        <p:sp>
          <p:nvSpPr>
            <p:cNvPr id="546" name="テキスト ボックス 545">
              <a:extLst>
                <a:ext uri="{FF2B5EF4-FFF2-40B4-BE49-F238E27FC236}">
                  <a16:creationId xmlns:a16="http://schemas.microsoft.com/office/drawing/2014/main" id="{0CB1B761-C080-034F-9754-2B9695D9CEA0}"/>
                </a:ext>
              </a:extLst>
            </p:cNvPr>
            <p:cNvSpPr txBox="1"/>
            <p:nvPr/>
          </p:nvSpPr>
          <p:spPr>
            <a:xfrm>
              <a:off x="4730104" y="2430069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×1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sp>
          <p:nvSpPr>
            <p:cNvPr id="547" name="テキスト ボックス 546">
              <a:extLst>
                <a:ext uri="{FF2B5EF4-FFF2-40B4-BE49-F238E27FC236}">
                  <a16:creationId xmlns:a16="http://schemas.microsoft.com/office/drawing/2014/main" id="{1F7E41E0-5BE6-0247-B924-9ED926340599}"/>
                </a:ext>
              </a:extLst>
            </p:cNvPr>
            <p:cNvSpPr txBox="1"/>
            <p:nvPr/>
          </p:nvSpPr>
          <p:spPr>
            <a:xfrm>
              <a:off x="5545244" y="2430069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×1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D8704818-B52E-1A49-94C8-CEC13518781E}"/>
              </a:ext>
            </a:extLst>
          </p:cNvPr>
          <p:cNvGrpSpPr/>
          <p:nvPr/>
        </p:nvGrpSpPr>
        <p:grpSpPr>
          <a:xfrm>
            <a:off x="4066902" y="2837530"/>
            <a:ext cx="2545775" cy="1043489"/>
            <a:chOff x="4075610" y="1645410"/>
            <a:chExt cx="2545775" cy="1043489"/>
          </a:xfrm>
        </p:grpSpPr>
        <p:sp>
          <p:nvSpPr>
            <p:cNvPr id="562" name="角丸四角形 561">
              <a:extLst>
                <a:ext uri="{FF2B5EF4-FFF2-40B4-BE49-F238E27FC236}">
                  <a16:creationId xmlns:a16="http://schemas.microsoft.com/office/drawing/2014/main" id="{BA19DD40-9F79-7E4A-9479-C2D8416F66FC}"/>
                </a:ext>
              </a:extLst>
            </p:cNvPr>
            <p:cNvSpPr/>
            <p:nvPr/>
          </p:nvSpPr>
          <p:spPr>
            <a:xfrm>
              <a:off x="4075610" y="1645410"/>
              <a:ext cx="2545775" cy="100148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232914E2-D0CB-4C43-B608-72CF52D9DC16}"/>
                </a:ext>
              </a:extLst>
            </p:cNvPr>
            <p:cNvGrpSpPr/>
            <p:nvPr/>
          </p:nvGrpSpPr>
          <p:grpSpPr>
            <a:xfrm>
              <a:off x="4264685" y="1704831"/>
              <a:ext cx="2167625" cy="168410"/>
              <a:chOff x="425686" y="31052"/>
              <a:chExt cx="5560350" cy="432001"/>
            </a:xfrm>
            <a:solidFill>
              <a:srgbClr val="7C93A2"/>
            </a:solidFill>
          </p:grpSpPr>
          <p:sp>
            <p:nvSpPr>
              <p:cNvPr id="569" name="円/楕円 568">
                <a:extLst>
                  <a:ext uri="{FF2B5EF4-FFF2-40B4-BE49-F238E27FC236}">
                    <a16:creationId xmlns:a16="http://schemas.microsoft.com/office/drawing/2014/main" id="{31B6280E-4CC7-1A4D-96D4-3C37C887D502}"/>
                  </a:ext>
                </a:extLst>
              </p:cNvPr>
              <p:cNvSpPr/>
              <p:nvPr/>
            </p:nvSpPr>
            <p:spPr>
              <a:xfrm>
                <a:off x="425686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円/楕円 569">
                <a:extLst>
                  <a:ext uri="{FF2B5EF4-FFF2-40B4-BE49-F238E27FC236}">
                    <a16:creationId xmlns:a16="http://schemas.microsoft.com/office/drawing/2014/main" id="{A1F13170-3C0F-0D4A-8730-4D4AFBFABF47}"/>
                  </a:ext>
                </a:extLst>
              </p:cNvPr>
              <p:cNvSpPr/>
              <p:nvPr/>
            </p:nvSpPr>
            <p:spPr>
              <a:xfrm>
                <a:off x="5555114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正方形/長方形 570">
                <a:extLst>
                  <a:ext uri="{FF2B5EF4-FFF2-40B4-BE49-F238E27FC236}">
                    <a16:creationId xmlns:a16="http://schemas.microsoft.com/office/drawing/2014/main" id="{6209E84D-37C6-7442-BB5D-2B673C2421D2}"/>
                  </a:ext>
                </a:extLst>
              </p:cNvPr>
              <p:cNvSpPr/>
              <p:nvPr/>
            </p:nvSpPr>
            <p:spPr>
              <a:xfrm>
                <a:off x="654244" y="31052"/>
                <a:ext cx="5161005" cy="4320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4" name="テキスト ボックス 563">
              <a:extLst>
                <a:ext uri="{FF2B5EF4-FFF2-40B4-BE49-F238E27FC236}">
                  <a16:creationId xmlns:a16="http://schemas.microsoft.com/office/drawing/2014/main" id="{752B0DE2-3E6E-F04D-A2C7-0068BF4330AC}"/>
                </a:ext>
              </a:extLst>
            </p:cNvPr>
            <p:cNvSpPr txBox="1"/>
            <p:nvPr/>
          </p:nvSpPr>
          <p:spPr>
            <a:xfrm>
              <a:off x="4342524" y="1687413"/>
              <a:ext cx="20119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b="1" dirty="0">
                  <a:solidFill>
                    <a:schemeClr val="bg1"/>
                  </a:solidFill>
                  <a:ea typeface="Yu Gothic" panose="020B0400000000000000" pitchFamily="34" charset="-128"/>
                </a:rPr>
                <a:t>Level</a:t>
              </a:r>
              <a:r>
                <a:rPr kumimoji="1" lang="ja-JP" altLang="en-US" sz="1000" b="1" dirty="0">
                  <a:solidFill>
                    <a:schemeClr val="bg1"/>
                  </a:solidFill>
                  <a:ea typeface="Yu Gothic" panose="020B0400000000000000" pitchFamily="34" charset="-128"/>
                </a:rPr>
                <a:t> </a:t>
              </a:r>
              <a:r>
                <a:rPr kumimoji="1" lang="en-US" altLang="ja-JP" sz="1000" b="1" dirty="0">
                  <a:solidFill>
                    <a:schemeClr val="bg1"/>
                  </a:solidFill>
                  <a:ea typeface="Yu Gothic" panose="020B0400000000000000" pitchFamily="34" charset="-128"/>
                </a:rPr>
                <a:t>1</a:t>
              </a:r>
              <a:endParaRPr kumimoji="1" lang="ja-JP" altLang="en-US" sz="1000" b="1" dirty="0">
                <a:solidFill>
                  <a:schemeClr val="bg1"/>
                </a:solidFill>
                <a:ea typeface="Yu Gothic" panose="020B0400000000000000" pitchFamily="34" charset="-128"/>
              </a:endParaRPr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F7E05ED4-2DE2-9A4E-B882-842520951143}"/>
                </a:ext>
              </a:extLst>
            </p:cNvPr>
            <p:cNvGrpSpPr/>
            <p:nvPr/>
          </p:nvGrpSpPr>
          <p:grpSpPr>
            <a:xfrm>
              <a:off x="4354145" y="1911626"/>
              <a:ext cx="1988704" cy="777273"/>
              <a:chOff x="4362140" y="6474020"/>
              <a:chExt cx="1988704" cy="777273"/>
            </a:xfrm>
          </p:grpSpPr>
          <p:sp>
            <p:nvSpPr>
              <p:cNvPr id="567" name="テキスト ボックス 566">
                <a:extLst>
                  <a:ext uri="{FF2B5EF4-FFF2-40B4-BE49-F238E27FC236}">
                    <a16:creationId xmlns:a16="http://schemas.microsoft.com/office/drawing/2014/main" id="{D914096D-9490-C940-A1C3-C0F3773A3635}"/>
                  </a:ext>
                </a:extLst>
              </p:cNvPr>
              <p:cNvSpPr txBox="1"/>
              <p:nvPr/>
            </p:nvSpPr>
            <p:spPr>
              <a:xfrm>
                <a:off x="4438998" y="7005072"/>
                <a:ext cx="39238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000" dirty="0">
                    <a:solidFill>
                      <a:srgbClr val="638092"/>
                    </a:solidFill>
                    <a:ea typeface="Yu Gothic Medium" panose="020B0400000000000000" pitchFamily="34" charset="-128"/>
                  </a:rPr>
                  <a:t>×2</a:t>
                </a:r>
                <a:endParaRPr kumimoji="1" lang="ja-JP" altLang="en-US" sz="1000" dirty="0">
                  <a:solidFill>
                    <a:srgbClr val="638092"/>
                  </a:solidFill>
                  <a:ea typeface="Yu Gothic Medium" panose="020B0400000000000000" pitchFamily="34" charset="-128"/>
                </a:endParaRPr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1E1A5A0A-A0DB-0B43-A5FD-1EDDE6D10E43}"/>
                  </a:ext>
                </a:extLst>
              </p:cNvPr>
              <p:cNvGrpSpPr/>
              <p:nvPr/>
            </p:nvGrpSpPr>
            <p:grpSpPr>
              <a:xfrm>
                <a:off x="5083442" y="6474020"/>
                <a:ext cx="546100" cy="777273"/>
                <a:chOff x="5098297" y="6474020"/>
                <a:chExt cx="546100" cy="777273"/>
              </a:xfrm>
            </p:grpSpPr>
            <p:pic>
              <p:nvPicPr>
                <p:cNvPr id="566" name="図 565">
                  <a:extLst>
                    <a:ext uri="{FF2B5EF4-FFF2-40B4-BE49-F238E27FC236}">
                      <a16:creationId xmlns:a16="http://schemas.microsoft.com/office/drawing/2014/main" id="{3416CB1E-A422-2D48-AE27-61AF0DEDD43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rcRect/>
                <a:stretch/>
              </p:blipFill>
              <p:spPr>
                <a:xfrm>
                  <a:off x="5098297" y="6474020"/>
                  <a:ext cx="546100" cy="546100"/>
                </a:xfrm>
                <a:prstGeom prst="rect">
                  <a:avLst/>
                </a:prstGeom>
              </p:spPr>
            </p:pic>
            <p:sp>
              <p:nvSpPr>
                <p:cNvPr id="568" name="テキスト ボックス 567">
                  <a:extLst>
                    <a:ext uri="{FF2B5EF4-FFF2-40B4-BE49-F238E27FC236}">
                      <a16:creationId xmlns:a16="http://schemas.microsoft.com/office/drawing/2014/main" id="{C130A396-365B-B247-BB07-408D48C6F50C}"/>
                    </a:ext>
                  </a:extLst>
                </p:cNvPr>
                <p:cNvSpPr txBox="1"/>
                <p:nvPr/>
              </p:nvSpPr>
              <p:spPr>
                <a:xfrm>
                  <a:off x="5175155" y="7005072"/>
                  <a:ext cx="39238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000" dirty="0">
                      <a:solidFill>
                        <a:srgbClr val="638092"/>
                      </a:solidFill>
                      <a:ea typeface="Yu Gothic Medium" panose="020B0400000000000000" pitchFamily="34" charset="-128"/>
                    </a:rPr>
                    <a:t>×1</a:t>
                  </a:r>
                </a:p>
              </p:txBody>
            </p:sp>
          </p:grpSp>
          <p:pic>
            <p:nvPicPr>
              <p:cNvPr id="572" name="図 571">
                <a:extLst>
                  <a:ext uri="{FF2B5EF4-FFF2-40B4-BE49-F238E27FC236}">
                    <a16:creationId xmlns:a16="http://schemas.microsoft.com/office/drawing/2014/main" id="{3481F3E1-5EA8-5543-B944-A4E6E7DBDF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4362140" y="6475878"/>
                <a:ext cx="546100" cy="546100"/>
              </a:xfrm>
              <a:prstGeom prst="rect">
                <a:avLst/>
              </a:prstGeom>
            </p:spPr>
          </p:pic>
          <p:pic>
            <p:nvPicPr>
              <p:cNvPr id="573" name="図 572">
                <a:extLst>
                  <a:ext uri="{FF2B5EF4-FFF2-40B4-BE49-F238E27FC236}">
                    <a16:creationId xmlns:a16="http://schemas.microsoft.com/office/drawing/2014/main" id="{5C1D3941-D1E8-8443-9BA9-AB6A48E529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/>
              <a:stretch/>
            </p:blipFill>
            <p:spPr>
              <a:xfrm>
                <a:off x="5804744" y="6492844"/>
                <a:ext cx="546100" cy="546100"/>
              </a:xfrm>
              <a:prstGeom prst="rect">
                <a:avLst/>
              </a:prstGeom>
            </p:spPr>
          </p:pic>
          <p:sp>
            <p:nvSpPr>
              <p:cNvPr id="574" name="テキスト ボックス 573">
                <a:extLst>
                  <a:ext uri="{FF2B5EF4-FFF2-40B4-BE49-F238E27FC236}">
                    <a16:creationId xmlns:a16="http://schemas.microsoft.com/office/drawing/2014/main" id="{5F7B4A23-70AD-194C-8C64-48C5E546CD89}"/>
                  </a:ext>
                </a:extLst>
              </p:cNvPr>
              <p:cNvSpPr txBox="1"/>
              <p:nvPr/>
            </p:nvSpPr>
            <p:spPr>
              <a:xfrm>
                <a:off x="5881602" y="7005072"/>
                <a:ext cx="39238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000" dirty="0">
                    <a:solidFill>
                      <a:srgbClr val="638092"/>
                    </a:solidFill>
                    <a:ea typeface="Yu Gothic Medium" panose="020B0400000000000000" pitchFamily="34" charset="-128"/>
                  </a:rPr>
                  <a:t>×1</a:t>
                </a:r>
              </a:p>
            </p:txBody>
          </p:sp>
        </p:grpSp>
      </p:grpSp>
      <p:grpSp>
        <p:nvGrpSpPr>
          <p:cNvPr id="689" name="グループ化 688">
            <a:extLst>
              <a:ext uri="{FF2B5EF4-FFF2-40B4-BE49-F238E27FC236}">
                <a16:creationId xmlns:a16="http://schemas.microsoft.com/office/drawing/2014/main" id="{594EA3E5-A7A4-0649-88B8-1B949EA04257}"/>
              </a:ext>
            </a:extLst>
          </p:cNvPr>
          <p:cNvGrpSpPr/>
          <p:nvPr/>
        </p:nvGrpSpPr>
        <p:grpSpPr>
          <a:xfrm>
            <a:off x="6615164" y="2303413"/>
            <a:ext cx="883952" cy="2087607"/>
            <a:chOff x="6615164" y="2225629"/>
            <a:chExt cx="883952" cy="2087607"/>
          </a:xfrm>
        </p:grpSpPr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21C52465-FFF2-B04C-8FE9-9F45F2D29F3E}"/>
                </a:ext>
              </a:extLst>
            </p:cNvPr>
            <p:cNvGrpSpPr/>
            <p:nvPr/>
          </p:nvGrpSpPr>
          <p:grpSpPr>
            <a:xfrm>
              <a:off x="6615164" y="2225629"/>
              <a:ext cx="883952" cy="2087607"/>
              <a:chOff x="3157797" y="3204785"/>
              <a:chExt cx="927101" cy="2395365"/>
            </a:xfrm>
          </p:grpSpPr>
          <p:pic>
            <p:nvPicPr>
              <p:cNvPr id="700" name="図 699">
                <a:extLst>
                  <a:ext uri="{FF2B5EF4-FFF2-40B4-BE49-F238E27FC236}">
                    <a16:creationId xmlns:a16="http://schemas.microsoft.com/office/drawing/2014/main" id="{A6DEF458-0BFC-F748-92DB-F5D97E41DF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157797" y="3204785"/>
                <a:ext cx="927100" cy="1219200"/>
              </a:xfrm>
              <a:prstGeom prst="rect">
                <a:avLst/>
              </a:prstGeom>
            </p:spPr>
          </p:pic>
          <p:pic>
            <p:nvPicPr>
              <p:cNvPr id="701" name="図 700">
                <a:extLst>
                  <a:ext uri="{FF2B5EF4-FFF2-40B4-BE49-F238E27FC236}">
                    <a16:creationId xmlns:a16="http://schemas.microsoft.com/office/drawing/2014/main" id="{C98E1E9E-BF58-DA44-96E2-CABA9E7EE8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157797" y="4313237"/>
                <a:ext cx="927100" cy="152400"/>
              </a:xfrm>
              <a:prstGeom prst="rect">
                <a:avLst/>
              </a:prstGeom>
            </p:spPr>
          </p:pic>
          <p:pic>
            <p:nvPicPr>
              <p:cNvPr id="702" name="図 701">
                <a:extLst>
                  <a:ext uri="{FF2B5EF4-FFF2-40B4-BE49-F238E27FC236}">
                    <a16:creationId xmlns:a16="http://schemas.microsoft.com/office/drawing/2014/main" id="{C8CC31AC-0054-034C-81A2-D5424DD4CC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157798" y="4380952"/>
                <a:ext cx="927100" cy="1219198"/>
              </a:xfrm>
              <a:prstGeom prst="rect">
                <a:avLst/>
              </a:prstGeom>
            </p:spPr>
          </p:pic>
        </p:grpSp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D40B153C-87CE-0546-8F29-1B1BC39836A3}"/>
                </a:ext>
              </a:extLst>
            </p:cNvPr>
            <p:cNvGrpSpPr/>
            <p:nvPr/>
          </p:nvGrpSpPr>
          <p:grpSpPr>
            <a:xfrm>
              <a:off x="6638509" y="2815723"/>
              <a:ext cx="422081" cy="288000"/>
              <a:chOff x="6647022" y="2562457"/>
              <a:chExt cx="422081" cy="288000"/>
            </a:xfrm>
          </p:grpSpPr>
          <p:sp>
            <p:nvSpPr>
              <p:cNvPr id="698" name="円/楕円 697">
                <a:extLst>
                  <a:ext uri="{FF2B5EF4-FFF2-40B4-BE49-F238E27FC236}">
                    <a16:creationId xmlns:a16="http://schemas.microsoft.com/office/drawing/2014/main" id="{05D9A840-9812-814F-8B26-39215462334B}"/>
                  </a:ext>
                </a:extLst>
              </p:cNvPr>
              <p:cNvSpPr/>
              <p:nvPr/>
            </p:nvSpPr>
            <p:spPr>
              <a:xfrm>
                <a:off x="6718834" y="2562457"/>
                <a:ext cx="288000" cy="288000"/>
              </a:xfrm>
              <a:prstGeom prst="ellipse">
                <a:avLst/>
              </a:prstGeom>
              <a:solidFill>
                <a:srgbClr val="DC8E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テキスト ボックス 698">
                <a:extLst>
                  <a:ext uri="{FF2B5EF4-FFF2-40B4-BE49-F238E27FC236}">
                    <a16:creationId xmlns:a16="http://schemas.microsoft.com/office/drawing/2014/main" id="{81D4EEA5-24FA-244E-9224-12C75A2F59D9}"/>
                  </a:ext>
                </a:extLst>
              </p:cNvPr>
              <p:cNvSpPr txBox="1"/>
              <p:nvPr/>
            </p:nvSpPr>
            <p:spPr>
              <a:xfrm>
                <a:off x="6647022" y="2617007"/>
                <a:ext cx="4220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600" b="1" dirty="0">
                    <a:solidFill>
                      <a:schemeClr val="bg1"/>
                    </a:solidFill>
                    <a:ea typeface="Yu Gothic" panose="020B0400000000000000" pitchFamily="34" charset="-128"/>
                  </a:rPr>
                  <a:t>Low</a:t>
                </a:r>
                <a:endParaRPr kumimoji="1" lang="ja-JP" altLang="en-US" sz="600" b="1" dirty="0">
                  <a:solidFill>
                    <a:schemeClr val="bg1"/>
                  </a:solidFill>
                  <a:ea typeface="Yu Gothic" panose="020B0400000000000000" pitchFamily="34" charset="-128"/>
                </a:endParaRPr>
              </a:p>
            </p:txBody>
          </p:sp>
        </p:grpSp>
        <p:grpSp>
          <p:nvGrpSpPr>
            <p:cNvPr id="692" name="グループ化 691">
              <a:extLst>
                <a:ext uri="{FF2B5EF4-FFF2-40B4-BE49-F238E27FC236}">
                  <a16:creationId xmlns:a16="http://schemas.microsoft.com/office/drawing/2014/main" id="{1ED1E975-2005-7443-A136-F984BF63ADD2}"/>
                </a:ext>
              </a:extLst>
            </p:cNvPr>
            <p:cNvGrpSpPr/>
            <p:nvPr/>
          </p:nvGrpSpPr>
          <p:grpSpPr>
            <a:xfrm>
              <a:off x="6864932" y="3099178"/>
              <a:ext cx="422081" cy="291185"/>
              <a:chOff x="6864932" y="6817498"/>
              <a:chExt cx="422081" cy="291185"/>
            </a:xfrm>
          </p:grpSpPr>
          <p:sp>
            <p:nvSpPr>
              <p:cNvPr id="696" name="円/楕円 695">
                <a:extLst>
                  <a:ext uri="{FF2B5EF4-FFF2-40B4-BE49-F238E27FC236}">
                    <a16:creationId xmlns:a16="http://schemas.microsoft.com/office/drawing/2014/main" id="{8DEC9AB5-4B15-B547-BAB1-99F59719CD4F}"/>
                  </a:ext>
                </a:extLst>
              </p:cNvPr>
              <p:cNvSpPr/>
              <p:nvPr/>
            </p:nvSpPr>
            <p:spPr>
              <a:xfrm>
                <a:off x="6936744" y="6817498"/>
                <a:ext cx="288000" cy="288000"/>
              </a:xfrm>
              <a:prstGeom prst="ellipse">
                <a:avLst/>
              </a:prstGeom>
              <a:solidFill>
                <a:srgbClr val="44AF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テキスト ボックス 696">
                <a:extLst>
                  <a:ext uri="{FF2B5EF4-FFF2-40B4-BE49-F238E27FC236}">
                    <a16:creationId xmlns:a16="http://schemas.microsoft.com/office/drawing/2014/main" id="{CF978D4F-2689-1643-A819-B7CAE4F3476D}"/>
                  </a:ext>
                </a:extLst>
              </p:cNvPr>
              <p:cNvSpPr txBox="1"/>
              <p:nvPr/>
            </p:nvSpPr>
            <p:spPr>
              <a:xfrm>
                <a:off x="6864932" y="6831684"/>
                <a:ext cx="42208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600" b="1" dirty="0">
                    <a:solidFill>
                      <a:schemeClr val="bg1"/>
                    </a:solidFill>
                    <a:ea typeface="Yu Gothic" panose="020B0400000000000000" pitchFamily="34" charset="-128"/>
                  </a:rPr>
                  <a:t>Medium</a:t>
                </a:r>
              </a:p>
            </p:txBody>
          </p:sp>
        </p:grpSp>
        <p:grpSp>
          <p:nvGrpSpPr>
            <p:cNvPr id="693" name="グループ化 692">
              <a:extLst>
                <a:ext uri="{FF2B5EF4-FFF2-40B4-BE49-F238E27FC236}">
                  <a16:creationId xmlns:a16="http://schemas.microsoft.com/office/drawing/2014/main" id="{F71124E6-D72E-CF48-8401-15C8BBA5E8AF}"/>
                </a:ext>
              </a:extLst>
            </p:cNvPr>
            <p:cNvGrpSpPr/>
            <p:nvPr/>
          </p:nvGrpSpPr>
          <p:grpSpPr>
            <a:xfrm>
              <a:off x="6638509" y="3390363"/>
              <a:ext cx="422081" cy="288000"/>
              <a:chOff x="6638509" y="6839083"/>
              <a:chExt cx="422081" cy="288000"/>
            </a:xfrm>
          </p:grpSpPr>
          <p:sp>
            <p:nvSpPr>
              <p:cNvPr id="694" name="円/楕円 693">
                <a:extLst>
                  <a:ext uri="{FF2B5EF4-FFF2-40B4-BE49-F238E27FC236}">
                    <a16:creationId xmlns:a16="http://schemas.microsoft.com/office/drawing/2014/main" id="{22A4142D-4E45-0542-B52D-ACE84540F53A}"/>
                  </a:ext>
                </a:extLst>
              </p:cNvPr>
              <p:cNvSpPr/>
              <p:nvPr/>
            </p:nvSpPr>
            <p:spPr>
              <a:xfrm>
                <a:off x="6710321" y="6839083"/>
                <a:ext cx="288000" cy="288000"/>
              </a:xfrm>
              <a:prstGeom prst="ellipse">
                <a:avLst/>
              </a:prstGeom>
              <a:solidFill>
                <a:srgbClr val="39A0D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テキスト ボックス 694">
                <a:extLst>
                  <a:ext uri="{FF2B5EF4-FFF2-40B4-BE49-F238E27FC236}">
                    <a16:creationId xmlns:a16="http://schemas.microsoft.com/office/drawing/2014/main" id="{110FCA6D-2030-DB41-B9BD-59526FA344C1}"/>
                  </a:ext>
                </a:extLst>
              </p:cNvPr>
              <p:cNvSpPr txBox="1"/>
              <p:nvPr/>
            </p:nvSpPr>
            <p:spPr>
              <a:xfrm>
                <a:off x="6638509" y="6893633"/>
                <a:ext cx="4220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600" b="1" dirty="0">
                    <a:solidFill>
                      <a:schemeClr val="bg1"/>
                    </a:solidFill>
                    <a:ea typeface="Yu Gothic" panose="020B0400000000000000" pitchFamily="34" charset="-128"/>
                  </a:rPr>
                  <a:t>High</a:t>
                </a:r>
                <a:endParaRPr kumimoji="1" lang="ja-JP" altLang="en-US" sz="600" b="1" dirty="0">
                  <a:solidFill>
                    <a:schemeClr val="bg1"/>
                  </a:solidFill>
                  <a:ea typeface="Yu Gothic" panose="020B0400000000000000" pitchFamily="34" charset="-128"/>
                </a:endParaRPr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9D40E69-7DE8-46BE-AE7F-6E7C4C25385C}"/>
              </a:ext>
            </a:extLst>
          </p:cNvPr>
          <p:cNvGrpSpPr/>
          <p:nvPr/>
        </p:nvGrpSpPr>
        <p:grpSpPr>
          <a:xfrm>
            <a:off x="3660922" y="528559"/>
            <a:ext cx="1228613" cy="592038"/>
            <a:chOff x="3921055" y="526172"/>
            <a:chExt cx="1228613" cy="592038"/>
          </a:xfrm>
        </p:grpSpPr>
        <p:pic>
          <p:nvPicPr>
            <p:cNvPr id="392" name="図 391">
              <a:extLst>
                <a:ext uri="{FF2B5EF4-FFF2-40B4-BE49-F238E27FC236}">
                  <a16:creationId xmlns:a16="http://schemas.microsoft.com/office/drawing/2014/main" id="{C9A13B9B-A1CA-5F44-8147-9DF0B8C2EF9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3921055" y="526172"/>
              <a:ext cx="546100" cy="546100"/>
            </a:xfrm>
            <a:prstGeom prst="rect">
              <a:avLst/>
            </a:prstGeom>
          </p:spPr>
        </p:pic>
        <p:sp>
          <p:nvSpPr>
            <p:cNvPr id="188" name="テキスト ボックス 187">
              <a:extLst>
                <a:ext uri="{FF2B5EF4-FFF2-40B4-BE49-F238E27FC236}">
                  <a16:creationId xmlns:a16="http://schemas.microsoft.com/office/drawing/2014/main" id="{0DF83BE3-870A-47AC-9F06-0D513B50E512}"/>
                </a:ext>
              </a:extLst>
            </p:cNvPr>
            <p:cNvSpPr txBox="1"/>
            <p:nvPr/>
          </p:nvSpPr>
          <p:spPr>
            <a:xfrm>
              <a:off x="4383858" y="564212"/>
              <a:ext cx="76581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</a:rPr>
                <a:t>Minna no</a:t>
              </a:r>
            </a:p>
            <a:p>
              <a:r>
                <a:rPr kumimoji="1" lang="en-US" altLang="ja-JP" sz="10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</a:rPr>
                <a:t>Taiso</a:t>
              </a:r>
              <a:endParaRPr kumimoji="1" lang="en-US" altLang="ja-JP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Yu Gothic" panose="020B0400000000000000" pitchFamily="34" charset="-128"/>
              </a:endParaRPr>
            </a:p>
            <a:p>
              <a:r>
                <a:rPr kumimoji="1" lang="en-US" altLang="ja-JP" sz="1000" b="1" dirty="0">
                  <a:solidFill>
                    <a:srgbClr val="D49099"/>
                  </a:solidFill>
                  <a:ea typeface="Yu Gothic" panose="020B0400000000000000" pitchFamily="34" charset="-128"/>
                </a:rPr>
                <a:t>Sitting</a:t>
              </a:r>
              <a:endParaRPr kumimoji="1" lang="ja-JP" altLang="en-US" sz="1000" b="1" dirty="0">
                <a:solidFill>
                  <a:srgbClr val="D49099"/>
                </a:solidFill>
                <a:ea typeface="Yu Gothic" panose="020B0400000000000000" pitchFamily="34" charset="-128"/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43C7298-E074-C449-84D3-AC20ED05F552}"/>
              </a:ext>
            </a:extLst>
          </p:cNvPr>
          <p:cNvGrpSpPr/>
          <p:nvPr/>
        </p:nvGrpSpPr>
        <p:grpSpPr>
          <a:xfrm>
            <a:off x="6615164" y="3448590"/>
            <a:ext cx="883951" cy="2087608"/>
            <a:chOff x="6615164" y="2225629"/>
            <a:chExt cx="883951" cy="2087608"/>
          </a:xfrm>
        </p:grpSpPr>
        <p:grpSp>
          <p:nvGrpSpPr>
            <p:cNvPr id="663" name="グループ化 662">
              <a:extLst>
                <a:ext uri="{FF2B5EF4-FFF2-40B4-BE49-F238E27FC236}">
                  <a16:creationId xmlns:a16="http://schemas.microsoft.com/office/drawing/2014/main" id="{18B32AF8-2E12-6747-AE4F-3F65D3429129}"/>
                </a:ext>
              </a:extLst>
            </p:cNvPr>
            <p:cNvGrpSpPr/>
            <p:nvPr/>
          </p:nvGrpSpPr>
          <p:grpSpPr>
            <a:xfrm>
              <a:off x="6615164" y="2225629"/>
              <a:ext cx="883951" cy="2087608"/>
              <a:chOff x="3157797" y="3204785"/>
              <a:chExt cx="927100" cy="2395366"/>
            </a:xfrm>
          </p:grpSpPr>
          <p:pic>
            <p:nvPicPr>
              <p:cNvPr id="664" name="図 663">
                <a:extLst>
                  <a:ext uri="{FF2B5EF4-FFF2-40B4-BE49-F238E27FC236}">
                    <a16:creationId xmlns:a16="http://schemas.microsoft.com/office/drawing/2014/main" id="{04406FB6-C0D8-CD4E-9D3A-21C43AE7C9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157797" y="3204785"/>
                <a:ext cx="927100" cy="1219200"/>
              </a:xfrm>
              <a:prstGeom prst="rect">
                <a:avLst/>
              </a:prstGeom>
            </p:spPr>
          </p:pic>
          <p:pic>
            <p:nvPicPr>
              <p:cNvPr id="665" name="図 664">
                <a:extLst>
                  <a:ext uri="{FF2B5EF4-FFF2-40B4-BE49-F238E27FC236}">
                    <a16:creationId xmlns:a16="http://schemas.microsoft.com/office/drawing/2014/main" id="{DCC9773B-8A94-2E4B-A54D-44B089B9F5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157797" y="4313237"/>
                <a:ext cx="927100" cy="152400"/>
              </a:xfrm>
              <a:prstGeom prst="rect">
                <a:avLst/>
              </a:prstGeom>
            </p:spPr>
          </p:pic>
          <p:pic>
            <p:nvPicPr>
              <p:cNvPr id="666" name="図 665">
                <a:extLst>
                  <a:ext uri="{FF2B5EF4-FFF2-40B4-BE49-F238E27FC236}">
                    <a16:creationId xmlns:a16="http://schemas.microsoft.com/office/drawing/2014/main" id="{DA1A3935-422A-8046-934B-A01905C149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157797" y="4380951"/>
                <a:ext cx="927100" cy="1219200"/>
              </a:xfrm>
              <a:prstGeom prst="rect">
                <a:avLst/>
              </a:prstGeom>
            </p:spPr>
          </p:pic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445AFE1E-D689-6645-886D-ED58086E8A3A}"/>
                </a:ext>
              </a:extLst>
            </p:cNvPr>
            <p:cNvGrpSpPr/>
            <p:nvPr/>
          </p:nvGrpSpPr>
          <p:grpSpPr>
            <a:xfrm>
              <a:off x="6638509" y="2815723"/>
              <a:ext cx="422081" cy="288000"/>
              <a:chOff x="6647022" y="2562457"/>
              <a:chExt cx="422081" cy="288000"/>
            </a:xfrm>
          </p:grpSpPr>
          <p:sp>
            <p:nvSpPr>
              <p:cNvPr id="675" name="円/楕円 674">
                <a:extLst>
                  <a:ext uri="{FF2B5EF4-FFF2-40B4-BE49-F238E27FC236}">
                    <a16:creationId xmlns:a16="http://schemas.microsoft.com/office/drawing/2014/main" id="{12582CC7-7843-AA42-8D9D-93216819C571}"/>
                  </a:ext>
                </a:extLst>
              </p:cNvPr>
              <p:cNvSpPr/>
              <p:nvPr/>
            </p:nvSpPr>
            <p:spPr>
              <a:xfrm>
                <a:off x="6718834" y="2562457"/>
                <a:ext cx="288000" cy="288000"/>
              </a:xfrm>
              <a:prstGeom prst="ellipse">
                <a:avLst/>
              </a:prstGeom>
              <a:solidFill>
                <a:srgbClr val="DC8E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テキスト ボックス 675">
                <a:extLst>
                  <a:ext uri="{FF2B5EF4-FFF2-40B4-BE49-F238E27FC236}">
                    <a16:creationId xmlns:a16="http://schemas.microsoft.com/office/drawing/2014/main" id="{9BC3716D-A928-5548-8E93-BC4743766A5C}"/>
                  </a:ext>
                </a:extLst>
              </p:cNvPr>
              <p:cNvSpPr txBox="1"/>
              <p:nvPr/>
            </p:nvSpPr>
            <p:spPr>
              <a:xfrm>
                <a:off x="6647022" y="2617007"/>
                <a:ext cx="4220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600" b="1" dirty="0">
                    <a:solidFill>
                      <a:schemeClr val="bg1"/>
                    </a:solidFill>
                    <a:ea typeface="Yu Gothic" panose="020B0400000000000000" pitchFamily="34" charset="-128"/>
                  </a:rPr>
                  <a:t>Low</a:t>
                </a:r>
                <a:endParaRPr kumimoji="1" lang="ja-JP" altLang="en-US" sz="600" b="1" dirty="0">
                  <a:solidFill>
                    <a:schemeClr val="bg1"/>
                  </a:solidFill>
                  <a:ea typeface="Yu Gothic" panose="020B0400000000000000" pitchFamily="34" charset="-128"/>
                </a:endParaRPr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A7E19339-4FCD-A14B-B09F-11EB411CEFDB}"/>
                </a:ext>
              </a:extLst>
            </p:cNvPr>
            <p:cNvGrpSpPr/>
            <p:nvPr/>
          </p:nvGrpSpPr>
          <p:grpSpPr>
            <a:xfrm>
              <a:off x="6864932" y="3099178"/>
              <a:ext cx="422081" cy="291185"/>
              <a:chOff x="6864932" y="6817498"/>
              <a:chExt cx="422081" cy="291185"/>
            </a:xfrm>
          </p:grpSpPr>
          <p:sp>
            <p:nvSpPr>
              <p:cNvPr id="684" name="円/楕円 683">
                <a:extLst>
                  <a:ext uri="{FF2B5EF4-FFF2-40B4-BE49-F238E27FC236}">
                    <a16:creationId xmlns:a16="http://schemas.microsoft.com/office/drawing/2014/main" id="{DDE57D0E-F4EA-4346-88B7-2CB501D63C94}"/>
                  </a:ext>
                </a:extLst>
              </p:cNvPr>
              <p:cNvSpPr/>
              <p:nvPr/>
            </p:nvSpPr>
            <p:spPr>
              <a:xfrm>
                <a:off x="6936744" y="6817498"/>
                <a:ext cx="288000" cy="288000"/>
              </a:xfrm>
              <a:prstGeom prst="ellipse">
                <a:avLst/>
              </a:prstGeom>
              <a:solidFill>
                <a:srgbClr val="44AF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テキスト ボックス 684">
                <a:extLst>
                  <a:ext uri="{FF2B5EF4-FFF2-40B4-BE49-F238E27FC236}">
                    <a16:creationId xmlns:a16="http://schemas.microsoft.com/office/drawing/2014/main" id="{1859E3C5-746C-1B43-80BA-8A31B0916A33}"/>
                  </a:ext>
                </a:extLst>
              </p:cNvPr>
              <p:cNvSpPr txBox="1"/>
              <p:nvPr/>
            </p:nvSpPr>
            <p:spPr>
              <a:xfrm>
                <a:off x="6864932" y="6831684"/>
                <a:ext cx="42208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600" b="1" dirty="0">
                    <a:solidFill>
                      <a:schemeClr val="bg1"/>
                    </a:solidFill>
                    <a:ea typeface="Yu Gothic" panose="020B0400000000000000" pitchFamily="34" charset="-128"/>
                  </a:rPr>
                  <a:t>Medium</a:t>
                </a: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A6DB8802-0D9C-944B-BD97-38B2C2CD367D}"/>
                </a:ext>
              </a:extLst>
            </p:cNvPr>
            <p:cNvGrpSpPr/>
            <p:nvPr/>
          </p:nvGrpSpPr>
          <p:grpSpPr>
            <a:xfrm>
              <a:off x="6638509" y="3390363"/>
              <a:ext cx="422081" cy="288000"/>
              <a:chOff x="6638509" y="6839083"/>
              <a:chExt cx="422081" cy="288000"/>
            </a:xfrm>
          </p:grpSpPr>
          <p:sp>
            <p:nvSpPr>
              <p:cNvPr id="687" name="円/楕円 686">
                <a:extLst>
                  <a:ext uri="{FF2B5EF4-FFF2-40B4-BE49-F238E27FC236}">
                    <a16:creationId xmlns:a16="http://schemas.microsoft.com/office/drawing/2014/main" id="{60AB04A7-5306-8145-92C2-4A02142723BF}"/>
                  </a:ext>
                </a:extLst>
              </p:cNvPr>
              <p:cNvSpPr/>
              <p:nvPr/>
            </p:nvSpPr>
            <p:spPr>
              <a:xfrm>
                <a:off x="6710321" y="6839083"/>
                <a:ext cx="288000" cy="288000"/>
              </a:xfrm>
              <a:prstGeom prst="ellipse">
                <a:avLst/>
              </a:prstGeom>
              <a:solidFill>
                <a:srgbClr val="39A0D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テキスト ボックス 687">
                <a:extLst>
                  <a:ext uri="{FF2B5EF4-FFF2-40B4-BE49-F238E27FC236}">
                    <a16:creationId xmlns:a16="http://schemas.microsoft.com/office/drawing/2014/main" id="{DACEA71D-87C7-7D41-B6BC-81B43C3FECC0}"/>
                  </a:ext>
                </a:extLst>
              </p:cNvPr>
              <p:cNvSpPr txBox="1"/>
              <p:nvPr/>
            </p:nvSpPr>
            <p:spPr>
              <a:xfrm>
                <a:off x="6638509" y="6893633"/>
                <a:ext cx="4220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600" b="1" dirty="0">
                    <a:solidFill>
                      <a:schemeClr val="bg1"/>
                    </a:solidFill>
                    <a:ea typeface="Yu Gothic" panose="020B0400000000000000" pitchFamily="34" charset="-128"/>
                  </a:rPr>
                  <a:t>High</a:t>
                </a:r>
                <a:endParaRPr kumimoji="1" lang="ja-JP" altLang="en-US" sz="600" b="1" dirty="0">
                  <a:solidFill>
                    <a:schemeClr val="bg1"/>
                  </a:solidFill>
                  <a:ea typeface="Yu Gothic" panose="020B0400000000000000" pitchFamily="34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991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2" name="グループ化 651">
            <a:extLst>
              <a:ext uri="{FF2B5EF4-FFF2-40B4-BE49-F238E27FC236}">
                <a16:creationId xmlns:a16="http://schemas.microsoft.com/office/drawing/2014/main" id="{8FE64CAB-6C1A-D64D-B24E-7A9DD11CAE3A}"/>
              </a:ext>
            </a:extLst>
          </p:cNvPr>
          <p:cNvGrpSpPr/>
          <p:nvPr/>
        </p:nvGrpSpPr>
        <p:grpSpPr>
          <a:xfrm>
            <a:off x="3899789" y="1313855"/>
            <a:ext cx="2880000" cy="6113418"/>
            <a:chOff x="3470231" y="1254033"/>
            <a:chExt cx="2880000" cy="6113418"/>
          </a:xfrm>
        </p:grpSpPr>
        <p:sp>
          <p:nvSpPr>
            <p:cNvPr id="653" name="正方形/長方形 652">
              <a:extLst>
                <a:ext uri="{FF2B5EF4-FFF2-40B4-BE49-F238E27FC236}">
                  <a16:creationId xmlns:a16="http://schemas.microsoft.com/office/drawing/2014/main" id="{69E3C361-A35B-F74B-ADE6-BB85FCD11751}"/>
                </a:ext>
              </a:extLst>
            </p:cNvPr>
            <p:cNvSpPr/>
            <p:nvPr/>
          </p:nvSpPr>
          <p:spPr>
            <a:xfrm>
              <a:off x="3470231" y="1528355"/>
              <a:ext cx="2880000" cy="5839096"/>
            </a:xfrm>
            <a:prstGeom prst="rect">
              <a:avLst/>
            </a:prstGeom>
            <a:solidFill>
              <a:srgbClr val="D9D7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/>
                <a:t>　　　</a:t>
              </a:r>
            </a:p>
          </p:txBody>
        </p:sp>
        <p:sp>
          <p:nvSpPr>
            <p:cNvPr id="654" name="正方形/長方形 653">
              <a:extLst>
                <a:ext uri="{FF2B5EF4-FFF2-40B4-BE49-F238E27FC236}">
                  <a16:creationId xmlns:a16="http://schemas.microsoft.com/office/drawing/2014/main" id="{46E407FF-F546-6D48-86C9-5A18C43F0C35}"/>
                </a:ext>
              </a:extLst>
            </p:cNvPr>
            <p:cNvSpPr/>
            <p:nvPr/>
          </p:nvSpPr>
          <p:spPr>
            <a:xfrm>
              <a:off x="3470231" y="1254033"/>
              <a:ext cx="2880000" cy="300683"/>
            </a:xfrm>
            <a:prstGeom prst="rect">
              <a:avLst/>
            </a:prstGeom>
            <a:solidFill>
              <a:srgbClr val="638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55" name="グループ化 654">
            <a:extLst>
              <a:ext uri="{FF2B5EF4-FFF2-40B4-BE49-F238E27FC236}">
                <a16:creationId xmlns:a16="http://schemas.microsoft.com/office/drawing/2014/main" id="{F635A5F6-3D8B-F543-BAD4-54DA79BACFEA}"/>
              </a:ext>
            </a:extLst>
          </p:cNvPr>
          <p:cNvGrpSpPr/>
          <p:nvPr/>
        </p:nvGrpSpPr>
        <p:grpSpPr>
          <a:xfrm>
            <a:off x="7330966" y="1313855"/>
            <a:ext cx="2880000" cy="6113418"/>
            <a:chOff x="3470231" y="1254033"/>
            <a:chExt cx="2880000" cy="6113418"/>
          </a:xfrm>
        </p:grpSpPr>
        <p:sp>
          <p:nvSpPr>
            <p:cNvPr id="656" name="正方形/長方形 655">
              <a:extLst>
                <a:ext uri="{FF2B5EF4-FFF2-40B4-BE49-F238E27FC236}">
                  <a16:creationId xmlns:a16="http://schemas.microsoft.com/office/drawing/2014/main" id="{4010E483-67D5-2245-A5C9-20F8D15E914A}"/>
                </a:ext>
              </a:extLst>
            </p:cNvPr>
            <p:cNvSpPr/>
            <p:nvPr/>
          </p:nvSpPr>
          <p:spPr>
            <a:xfrm>
              <a:off x="3470231" y="1528355"/>
              <a:ext cx="2880000" cy="5839096"/>
            </a:xfrm>
            <a:prstGeom prst="rect">
              <a:avLst/>
            </a:prstGeom>
            <a:solidFill>
              <a:srgbClr val="D9D7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/>
                <a:t>　　　</a:t>
              </a:r>
            </a:p>
          </p:txBody>
        </p:sp>
        <p:sp>
          <p:nvSpPr>
            <p:cNvPr id="657" name="正方形/長方形 656">
              <a:extLst>
                <a:ext uri="{FF2B5EF4-FFF2-40B4-BE49-F238E27FC236}">
                  <a16:creationId xmlns:a16="http://schemas.microsoft.com/office/drawing/2014/main" id="{9C8690CD-F492-B742-AB50-EF4D6AFD024F}"/>
                </a:ext>
              </a:extLst>
            </p:cNvPr>
            <p:cNvSpPr/>
            <p:nvPr/>
          </p:nvSpPr>
          <p:spPr>
            <a:xfrm>
              <a:off x="3470231" y="1254033"/>
              <a:ext cx="2880000" cy="300683"/>
            </a:xfrm>
            <a:prstGeom prst="rect">
              <a:avLst/>
            </a:prstGeom>
            <a:solidFill>
              <a:srgbClr val="638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AA2E0B0-1D67-449D-A5A0-8D94A38DC062}"/>
              </a:ext>
            </a:extLst>
          </p:cNvPr>
          <p:cNvGrpSpPr/>
          <p:nvPr/>
        </p:nvGrpSpPr>
        <p:grpSpPr>
          <a:xfrm>
            <a:off x="9286258" y="479526"/>
            <a:ext cx="1361848" cy="596813"/>
            <a:chOff x="9286258" y="517626"/>
            <a:chExt cx="1361848" cy="596813"/>
          </a:xfrm>
        </p:grpSpPr>
        <p:sp>
          <p:nvSpPr>
            <p:cNvPr id="276" name="テキスト ボックス 275">
              <a:extLst>
                <a:ext uri="{FF2B5EF4-FFF2-40B4-BE49-F238E27FC236}">
                  <a16:creationId xmlns:a16="http://schemas.microsoft.com/office/drawing/2014/main" id="{4374A1D6-CC3E-504C-9F61-2F51C726C6F8}"/>
                </a:ext>
              </a:extLst>
            </p:cNvPr>
            <p:cNvSpPr txBox="1"/>
            <p:nvPr/>
          </p:nvSpPr>
          <p:spPr>
            <a:xfrm>
              <a:off x="9763621" y="560441"/>
              <a:ext cx="884485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Radio-</a:t>
              </a:r>
              <a:r>
                <a:rPr kumimoji="1" lang="en-US" altLang="ja-JP" sz="10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Taiso</a:t>
              </a:r>
              <a:endParaRPr kumimoji="1" lang="en-US" altLang="ja-JP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Yu Gothic" panose="020B0400000000000000" pitchFamily="34" charset="-128"/>
                <a:cs typeface="Arial" panose="020B0604020202020204" pitchFamily="34" charset="0"/>
              </a:endParaRPr>
            </a:p>
            <a:p>
              <a:r>
                <a:rPr kumimoji="1" lang="en-US" altLang="ja-JP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No. 2</a:t>
              </a:r>
            </a:p>
            <a:p>
              <a:r>
                <a:rPr kumimoji="1" lang="en-US" altLang="ja-JP" sz="1000" b="1" dirty="0">
                  <a:solidFill>
                    <a:srgbClr val="B6AB1C"/>
                  </a:solidFill>
                  <a:ea typeface="Yu Gothic" panose="020B0400000000000000" pitchFamily="34" charset="-128"/>
                </a:rPr>
                <a:t>Standing</a:t>
              </a:r>
              <a:endParaRPr kumimoji="1" lang="ja-JP" altLang="en-US" sz="1000" b="1" dirty="0">
                <a:solidFill>
                  <a:srgbClr val="B6AB1C"/>
                </a:solidFill>
                <a:ea typeface="Yu Gothic" panose="020B0400000000000000" pitchFamily="34" charset="-128"/>
              </a:endParaRPr>
            </a:p>
          </p:txBody>
        </p:sp>
        <p:pic>
          <p:nvPicPr>
            <p:cNvPr id="397" name="図 396">
              <a:extLst>
                <a:ext uri="{FF2B5EF4-FFF2-40B4-BE49-F238E27FC236}">
                  <a16:creationId xmlns:a16="http://schemas.microsoft.com/office/drawing/2014/main" id="{E2FD5997-07EC-CB45-9549-BEEF554A7A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9286258" y="517626"/>
              <a:ext cx="546100" cy="546100"/>
            </a:xfrm>
            <a:prstGeom prst="rect">
              <a:avLst/>
            </a:prstGeom>
          </p:spPr>
        </p:pic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53C49CE-387B-6F47-990D-36CD066DD4CE}"/>
              </a:ext>
            </a:extLst>
          </p:cNvPr>
          <p:cNvGrpSpPr/>
          <p:nvPr/>
        </p:nvGrpSpPr>
        <p:grpSpPr>
          <a:xfrm>
            <a:off x="477320" y="1313855"/>
            <a:ext cx="2880000" cy="6113418"/>
            <a:chOff x="3470231" y="1254033"/>
            <a:chExt cx="2880000" cy="6113418"/>
          </a:xfrm>
        </p:grpSpPr>
        <p:sp>
          <p:nvSpPr>
            <p:cNvPr id="517" name="正方形/長方形 516">
              <a:extLst>
                <a:ext uri="{FF2B5EF4-FFF2-40B4-BE49-F238E27FC236}">
                  <a16:creationId xmlns:a16="http://schemas.microsoft.com/office/drawing/2014/main" id="{1B4F42D2-733F-5047-A9C4-70637C3745FB}"/>
                </a:ext>
              </a:extLst>
            </p:cNvPr>
            <p:cNvSpPr/>
            <p:nvPr/>
          </p:nvSpPr>
          <p:spPr>
            <a:xfrm>
              <a:off x="3470231" y="1528355"/>
              <a:ext cx="2880000" cy="5839096"/>
            </a:xfrm>
            <a:prstGeom prst="rect">
              <a:avLst/>
            </a:prstGeom>
            <a:solidFill>
              <a:srgbClr val="D9D7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/>
                <a:t>　　　</a:t>
              </a:r>
            </a:p>
          </p:txBody>
        </p:sp>
        <p:sp>
          <p:nvSpPr>
            <p:cNvPr id="518" name="正方形/長方形 517">
              <a:extLst>
                <a:ext uri="{FF2B5EF4-FFF2-40B4-BE49-F238E27FC236}">
                  <a16:creationId xmlns:a16="http://schemas.microsoft.com/office/drawing/2014/main" id="{C5178C20-8C61-B74A-8EA8-A0895FC1F46B}"/>
                </a:ext>
              </a:extLst>
            </p:cNvPr>
            <p:cNvSpPr/>
            <p:nvPr/>
          </p:nvSpPr>
          <p:spPr>
            <a:xfrm>
              <a:off x="3470231" y="1254033"/>
              <a:ext cx="2880000" cy="300683"/>
            </a:xfrm>
            <a:prstGeom prst="rect">
              <a:avLst/>
            </a:prstGeom>
            <a:solidFill>
              <a:srgbClr val="638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41" name="角丸四角形 640">
            <a:extLst>
              <a:ext uri="{FF2B5EF4-FFF2-40B4-BE49-F238E27FC236}">
                <a16:creationId xmlns:a16="http://schemas.microsoft.com/office/drawing/2014/main" id="{B84E5A7C-ABC3-304F-B243-12BD1499140B}"/>
              </a:ext>
            </a:extLst>
          </p:cNvPr>
          <p:cNvSpPr/>
          <p:nvPr/>
        </p:nvSpPr>
        <p:spPr>
          <a:xfrm>
            <a:off x="7498079" y="6250994"/>
            <a:ext cx="2545775" cy="100148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42" name="グループ化 641">
            <a:extLst>
              <a:ext uri="{FF2B5EF4-FFF2-40B4-BE49-F238E27FC236}">
                <a16:creationId xmlns:a16="http://schemas.microsoft.com/office/drawing/2014/main" id="{41E79C4B-741C-C94D-A86E-1DF985C574DD}"/>
              </a:ext>
            </a:extLst>
          </p:cNvPr>
          <p:cNvGrpSpPr/>
          <p:nvPr/>
        </p:nvGrpSpPr>
        <p:grpSpPr>
          <a:xfrm>
            <a:off x="7687154" y="6310415"/>
            <a:ext cx="2167625" cy="168410"/>
            <a:chOff x="425686" y="31052"/>
            <a:chExt cx="5560350" cy="432001"/>
          </a:xfrm>
          <a:solidFill>
            <a:srgbClr val="D7DDDF"/>
          </a:solidFill>
        </p:grpSpPr>
        <p:sp>
          <p:nvSpPr>
            <p:cNvPr id="648" name="円/楕円 647">
              <a:extLst>
                <a:ext uri="{FF2B5EF4-FFF2-40B4-BE49-F238E27FC236}">
                  <a16:creationId xmlns:a16="http://schemas.microsoft.com/office/drawing/2014/main" id="{BD7E2077-F0EF-A849-AE59-8F2F66F2C9B7}"/>
                </a:ext>
              </a:extLst>
            </p:cNvPr>
            <p:cNvSpPr/>
            <p:nvPr/>
          </p:nvSpPr>
          <p:spPr>
            <a:xfrm>
              <a:off x="425686" y="31052"/>
              <a:ext cx="430922" cy="43200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9" name="円/楕円 648">
              <a:extLst>
                <a:ext uri="{FF2B5EF4-FFF2-40B4-BE49-F238E27FC236}">
                  <a16:creationId xmlns:a16="http://schemas.microsoft.com/office/drawing/2014/main" id="{63E3B1FE-9C5F-2A49-BBFD-FCC5337A580A}"/>
                </a:ext>
              </a:extLst>
            </p:cNvPr>
            <p:cNvSpPr/>
            <p:nvPr/>
          </p:nvSpPr>
          <p:spPr>
            <a:xfrm>
              <a:off x="5555114" y="31052"/>
              <a:ext cx="430922" cy="43200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0" name="正方形/長方形 649">
              <a:extLst>
                <a:ext uri="{FF2B5EF4-FFF2-40B4-BE49-F238E27FC236}">
                  <a16:creationId xmlns:a16="http://schemas.microsoft.com/office/drawing/2014/main" id="{6B6E0150-6CC8-8C40-A23F-4EEEFEA5D533}"/>
                </a:ext>
              </a:extLst>
            </p:cNvPr>
            <p:cNvSpPr/>
            <p:nvPr/>
          </p:nvSpPr>
          <p:spPr>
            <a:xfrm>
              <a:off x="654244" y="31052"/>
              <a:ext cx="5161005" cy="4320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D14640D-683A-274E-8302-F4C15773BB2B}"/>
              </a:ext>
            </a:extLst>
          </p:cNvPr>
          <p:cNvGrpSpPr/>
          <p:nvPr/>
        </p:nvGrpSpPr>
        <p:grpSpPr>
          <a:xfrm>
            <a:off x="644433" y="3985980"/>
            <a:ext cx="2545775" cy="1043489"/>
            <a:chOff x="644433" y="3926158"/>
            <a:chExt cx="2545775" cy="1043489"/>
          </a:xfrm>
        </p:grpSpPr>
        <p:sp>
          <p:nvSpPr>
            <p:cNvPr id="5" name="角丸四角形 4">
              <a:extLst>
                <a:ext uri="{FF2B5EF4-FFF2-40B4-BE49-F238E27FC236}">
                  <a16:creationId xmlns:a16="http://schemas.microsoft.com/office/drawing/2014/main" id="{726575B8-C28D-7947-AD02-152CDB4E08AD}"/>
                </a:ext>
              </a:extLst>
            </p:cNvPr>
            <p:cNvSpPr/>
            <p:nvPr/>
          </p:nvSpPr>
          <p:spPr>
            <a:xfrm>
              <a:off x="644433" y="3926158"/>
              <a:ext cx="2545775" cy="100148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9" name="グループ化 518">
              <a:extLst>
                <a:ext uri="{FF2B5EF4-FFF2-40B4-BE49-F238E27FC236}">
                  <a16:creationId xmlns:a16="http://schemas.microsoft.com/office/drawing/2014/main" id="{D77987D4-8176-2B4C-AD57-8DB9E31BC7A9}"/>
                </a:ext>
              </a:extLst>
            </p:cNvPr>
            <p:cNvGrpSpPr/>
            <p:nvPr/>
          </p:nvGrpSpPr>
          <p:grpSpPr>
            <a:xfrm>
              <a:off x="833508" y="3985579"/>
              <a:ext cx="2167625" cy="168410"/>
              <a:chOff x="425686" y="31052"/>
              <a:chExt cx="5560350" cy="432001"/>
            </a:xfrm>
            <a:solidFill>
              <a:srgbClr val="98A9B2"/>
            </a:solidFill>
          </p:grpSpPr>
          <p:sp>
            <p:nvSpPr>
              <p:cNvPr id="520" name="円/楕円 519">
                <a:extLst>
                  <a:ext uri="{FF2B5EF4-FFF2-40B4-BE49-F238E27FC236}">
                    <a16:creationId xmlns:a16="http://schemas.microsoft.com/office/drawing/2014/main" id="{2C6E748E-4207-1849-8770-5DDDE26156D3}"/>
                  </a:ext>
                </a:extLst>
              </p:cNvPr>
              <p:cNvSpPr/>
              <p:nvPr/>
            </p:nvSpPr>
            <p:spPr>
              <a:xfrm>
                <a:off x="425686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円/楕円 520">
                <a:extLst>
                  <a:ext uri="{FF2B5EF4-FFF2-40B4-BE49-F238E27FC236}">
                    <a16:creationId xmlns:a16="http://schemas.microsoft.com/office/drawing/2014/main" id="{513C0CD3-1D17-2D4E-9913-F04CA99E5D65}"/>
                  </a:ext>
                </a:extLst>
              </p:cNvPr>
              <p:cNvSpPr/>
              <p:nvPr/>
            </p:nvSpPr>
            <p:spPr>
              <a:xfrm>
                <a:off x="5555114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正方形/長方形 521">
                <a:extLst>
                  <a:ext uri="{FF2B5EF4-FFF2-40B4-BE49-F238E27FC236}">
                    <a16:creationId xmlns:a16="http://schemas.microsoft.com/office/drawing/2014/main" id="{122A704E-85F9-AC48-8F67-A10B172B67E1}"/>
                  </a:ext>
                </a:extLst>
              </p:cNvPr>
              <p:cNvSpPr/>
              <p:nvPr/>
            </p:nvSpPr>
            <p:spPr>
              <a:xfrm>
                <a:off x="654244" y="31052"/>
                <a:ext cx="5161005" cy="4320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6" name="テキスト ボックス 525">
              <a:extLst>
                <a:ext uri="{FF2B5EF4-FFF2-40B4-BE49-F238E27FC236}">
                  <a16:creationId xmlns:a16="http://schemas.microsoft.com/office/drawing/2014/main" id="{03A30ED5-0BFE-FA4E-86DC-C4E02993A7BE}"/>
                </a:ext>
              </a:extLst>
            </p:cNvPr>
            <p:cNvSpPr txBox="1"/>
            <p:nvPr/>
          </p:nvSpPr>
          <p:spPr>
            <a:xfrm>
              <a:off x="1298927" y="4723426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×2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sp>
          <p:nvSpPr>
            <p:cNvPr id="527" name="テキスト ボックス 526">
              <a:extLst>
                <a:ext uri="{FF2B5EF4-FFF2-40B4-BE49-F238E27FC236}">
                  <a16:creationId xmlns:a16="http://schemas.microsoft.com/office/drawing/2014/main" id="{BB95CF07-AE6F-5543-9C8B-94587590060F}"/>
                </a:ext>
              </a:extLst>
            </p:cNvPr>
            <p:cNvSpPr txBox="1"/>
            <p:nvPr/>
          </p:nvSpPr>
          <p:spPr>
            <a:xfrm>
              <a:off x="2114067" y="4723426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×1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pic>
          <p:nvPicPr>
            <p:cNvPr id="192" name="図 191">
              <a:extLst>
                <a:ext uri="{FF2B5EF4-FFF2-40B4-BE49-F238E27FC236}">
                  <a16:creationId xmlns:a16="http://schemas.microsoft.com/office/drawing/2014/main" id="{D432F435-8E50-0B46-AADD-B555BB28458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220254" y="4192374"/>
              <a:ext cx="546100" cy="546100"/>
            </a:xfrm>
            <a:prstGeom prst="rect">
              <a:avLst/>
            </a:prstGeom>
          </p:spPr>
        </p:pic>
        <p:pic>
          <p:nvPicPr>
            <p:cNvPr id="193" name="図 192">
              <a:extLst>
                <a:ext uri="{FF2B5EF4-FFF2-40B4-BE49-F238E27FC236}">
                  <a16:creationId xmlns:a16="http://schemas.microsoft.com/office/drawing/2014/main" id="{286DD062-361D-D646-A40E-A125FACAB0C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2037209" y="4192374"/>
              <a:ext cx="546100" cy="546100"/>
            </a:xfrm>
            <a:prstGeom prst="rect">
              <a:avLst/>
            </a:prstGeom>
          </p:spPr>
        </p:pic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DB08936-832E-0E43-9EDA-3060DC8F0E82}"/>
              </a:ext>
            </a:extLst>
          </p:cNvPr>
          <p:cNvGrpSpPr/>
          <p:nvPr/>
        </p:nvGrpSpPr>
        <p:grpSpPr>
          <a:xfrm>
            <a:off x="4066902" y="2828984"/>
            <a:ext cx="2545775" cy="1043489"/>
            <a:chOff x="4066902" y="2769162"/>
            <a:chExt cx="2545775" cy="1043489"/>
          </a:xfrm>
        </p:grpSpPr>
        <p:sp>
          <p:nvSpPr>
            <p:cNvPr id="562" name="角丸四角形 561">
              <a:extLst>
                <a:ext uri="{FF2B5EF4-FFF2-40B4-BE49-F238E27FC236}">
                  <a16:creationId xmlns:a16="http://schemas.microsoft.com/office/drawing/2014/main" id="{BA19DD40-9F79-7E4A-9479-C2D8416F66FC}"/>
                </a:ext>
              </a:extLst>
            </p:cNvPr>
            <p:cNvSpPr/>
            <p:nvPr/>
          </p:nvSpPr>
          <p:spPr>
            <a:xfrm>
              <a:off x="4066902" y="2769162"/>
              <a:ext cx="2545775" cy="100148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63" name="グループ化 562">
              <a:extLst>
                <a:ext uri="{FF2B5EF4-FFF2-40B4-BE49-F238E27FC236}">
                  <a16:creationId xmlns:a16="http://schemas.microsoft.com/office/drawing/2014/main" id="{232914E2-D0CB-4C43-B608-72CF52D9DC16}"/>
                </a:ext>
              </a:extLst>
            </p:cNvPr>
            <p:cNvGrpSpPr/>
            <p:nvPr/>
          </p:nvGrpSpPr>
          <p:grpSpPr>
            <a:xfrm>
              <a:off x="4255977" y="2828583"/>
              <a:ext cx="2167625" cy="168410"/>
              <a:chOff x="425686" y="31052"/>
              <a:chExt cx="5560350" cy="432001"/>
            </a:xfrm>
            <a:solidFill>
              <a:srgbClr val="7C93A2"/>
            </a:solidFill>
          </p:grpSpPr>
          <p:sp>
            <p:nvSpPr>
              <p:cNvPr id="569" name="円/楕円 568">
                <a:extLst>
                  <a:ext uri="{FF2B5EF4-FFF2-40B4-BE49-F238E27FC236}">
                    <a16:creationId xmlns:a16="http://schemas.microsoft.com/office/drawing/2014/main" id="{31B6280E-4CC7-1A4D-96D4-3C37C887D502}"/>
                  </a:ext>
                </a:extLst>
              </p:cNvPr>
              <p:cNvSpPr/>
              <p:nvPr/>
            </p:nvSpPr>
            <p:spPr>
              <a:xfrm>
                <a:off x="425686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円/楕円 569">
                <a:extLst>
                  <a:ext uri="{FF2B5EF4-FFF2-40B4-BE49-F238E27FC236}">
                    <a16:creationId xmlns:a16="http://schemas.microsoft.com/office/drawing/2014/main" id="{A1F13170-3C0F-0D4A-8730-4D4AFBFABF47}"/>
                  </a:ext>
                </a:extLst>
              </p:cNvPr>
              <p:cNvSpPr/>
              <p:nvPr/>
            </p:nvSpPr>
            <p:spPr>
              <a:xfrm>
                <a:off x="5555114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正方形/長方形 570">
                <a:extLst>
                  <a:ext uri="{FF2B5EF4-FFF2-40B4-BE49-F238E27FC236}">
                    <a16:creationId xmlns:a16="http://schemas.microsoft.com/office/drawing/2014/main" id="{6209E84D-37C6-7442-BB5D-2B673C2421D2}"/>
                  </a:ext>
                </a:extLst>
              </p:cNvPr>
              <p:cNvSpPr/>
              <p:nvPr/>
            </p:nvSpPr>
            <p:spPr>
              <a:xfrm>
                <a:off x="654244" y="31052"/>
                <a:ext cx="5161005" cy="4320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7" name="テキスト ボックス 566">
              <a:extLst>
                <a:ext uri="{FF2B5EF4-FFF2-40B4-BE49-F238E27FC236}">
                  <a16:creationId xmlns:a16="http://schemas.microsoft.com/office/drawing/2014/main" id="{D914096D-9490-C940-A1C3-C0F3773A3635}"/>
                </a:ext>
              </a:extLst>
            </p:cNvPr>
            <p:cNvSpPr txBox="1"/>
            <p:nvPr/>
          </p:nvSpPr>
          <p:spPr>
            <a:xfrm>
              <a:off x="4422295" y="3566430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×2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sp>
          <p:nvSpPr>
            <p:cNvPr id="568" name="テキスト ボックス 567">
              <a:extLst>
                <a:ext uri="{FF2B5EF4-FFF2-40B4-BE49-F238E27FC236}">
                  <a16:creationId xmlns:a16="http://schemas.microsoft.com/office/drawing/2014/main" id="{C130A396-365B-B247-BB07-408D48C6F50C}"/>
                </a:ext>
              </a:extLst>
            </p:cNvPr>
            <p:cNvSpPr txBox="1"/>
            <p:nvPr/>
          </p:nvSpPr>
          <p:spPr>
            <a:xfrm>
              <a:off x="5143597" y="3566430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×1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pic>
          <p:nvPicPr>
            <p:cNvPr id="572" name="図 571">
              <a:extLst>
                <a:ext uri="{FF2B5EF4-FFF2-40B4-BE49-F238E27FC236}">
                  <a16:creationId xmlns:a16="http://schemas.microsoft.com/office/drawing/2014/main" id="{3481F3E1-5EA8-5543-B944-A4E6E7DBD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4345437" y="3037236"/>
              <a:ext cx="546100" cy="546100"/>
            </a:xfrm>
            <a:prstGeom prst="rect">
              <a:avLst/>
            </a:prstGeom>
          </p:spPr>
        </p:pic>
        <p:pic>
          <p:nvPicPr>
            <p:cNvPr id="573" name="図 572">
              <a:extLst>
                <a:ext uri="{FF2B5EF4-FFF2-40B4-BE49-F238E27FC236}">
                  <a16:creationId xmlns:a16="http://schemas.microsoft.com/office/drawing/2014/main" id="{5C1D3941-D1E8-8443-9BA9-AB6A48E529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5788041" y="3054202"/>
              <a:ext cx="546100" cy="546100"/>
            </a:xfrm>
            <a:prstGeom prst="rect">
              <a:avLst/>
            </a:prstGeom>
          </p:spPr>
        </p:pic>
        <p:sp>
          <p:nvSpPr>
            <p:cNvPr id="574" name="テキスト ボックス 573">
              <a:extLst>
                <a:ext uri="{FF2B5EF4-FFF2-40B4-BE49-F238E27FC236}">
                  <a16:creationId xmlns:a16="http://schemas.microsoft.com/office/drawing/2014/main" id="{5F7B4A23-70AD-194C-8C64-48C5E546CD89}"/>
                </a:ext>
              </a:extLst>
            </p:cNvPr>
            <p:cNvSpPr txBox="1"/>
            <p:nvPr/>
          </p:nvSpPr>
          <p:spPr>
            <a:xfrm>
              <a:off x="5864899" y="3566430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×1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pic>
          <p:nvPicPr>
            <p:cNvPr id="194" name="図 193">
              <a:extLst>
                <a:ext uri="{FF2B5EF4-FFF2-40B4-BE49-F238E27FC236}">
                  <a16:creationId xmlns:a16="http://schemas.microsoft.com/office/drawing/2014/main" id="{C15F8746-A751-024D-9B3D-6EDC058F09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5066739" y="3054202"/>
              <a:ext cx="546100" cy="546100"/>
            </a:xfrm>
            <a:prstGeom prst="rect">
              <a:avLst/>
            </a:prstGeom>
          </p:spPr>
        </p:pic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B1F2BC32-479C-F943-B765-6FF002FEC715}"/>
              </a:ext>
            </a:extLst>
          </p:cNvPr>
          <p:cNvGrpSpPr/>
          <p:nvPr/>
        </p:nvGrpSpPr>
        <p:grpSpPr>
          <a:xfrm>
            <a:off x="4066902" y="3969654"/>
            <a:ext cx="2545775" cy="1043489"/>
            <a:chOff x="644433" y="3926158"/>
            <a:chExt cx="2545775" cy="1043489"/>
          </a:xfrm>
        </p:grpSpPr>
        <p:sp>
          <p:nvSpPr>
            <p:cNvPr id="197" name="角丸四角形 196">
              <a:extLst>
                <a:ext uri="{FF2B5EF4-FFF2-40B4-BE49-F238E27FC236}">
                  <a16:creationId xmlns:a16="http://schemas.microsoft.com/office/drawing/2014/main" id="{25AE1E28-5886-A549-A957-8B4F97DB20DE}"/>
                </a:ext>
              </a:extLst>
            </p:cNvPr>
            <p:cNvSpPr/>
            <p:nvPr/>
          </p:nvSpPr>
          <p:spPr>
            <a:xfrm>
              <a:off x="644433" y="3926158"/>
              <a:ext cx="2545775" cy="100148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5F2C2CE9-2775-6040-9698-613F537E713B}"/>
                </a:ext>
              </a:extLst>
            </p:cNvPr>
            <p:cNvGrpSpPr/>
            <p:nvPr/>
          </p:nvGrpSpPr>
          <p:grpSpPr>
            <a:xfrm>
              <a:off x="833508" y="3985579"/>
              <a:ext cx="2167625" cy="168410"/>
              <a:chOff x="425686" y="31052"/>
              <a:chExt cx="5560350" cy="432001"/>
            </a:xfrm>
            <a:solidFill>
              <a:srgbClr val="98A9B2"/>
            </a:solidFill>
          </p:grpSpPr>
          <p:sp>
            <p:nvSpPr>
              <p:cNvPr id="204" name="円/楕円 203">
                <a:extLst>
                  <a:ext uri="{FF2B5EF4-FFF2-40B4-BE49-F238E27FC236}">
                    <a16:creationId xmlns:a16="http://schemas.microsoft.com/office/drawing/2014/main" id="{B6180529-023B-BA40-8E0D-693CA03C3141}"/>
                  </a:ext>
                </a:extLst>
              </p:cNvPr>
              <p:cNvSpPr/>
              <p:nvPr/>
            </p:nvSpPr>
            <p:spPr>
              <a:xfrm>
                <a:off x="425686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円/楕円 204">
                <a:extLst>
                  <a:ext uri="{FF2B5EF4-FFF2-40B4-BE49-F238E27FC236}">
                    <a16:creationId xmlns:a16="http://schemas.microsoft.com/office/drawing/2014/main" id="{E6AD45AE-890A-8D4F-BD30-3B146CAD1267}"/>
                  </a:ext>
                </a:extLst>
              </p:cNvPr>
              <p:cNvSpPr/>
              <p:nvPr/>
            </p:nvSpPr>
            <p:spPr>
              <a:xfrm>
                <a:off x="5555114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正方形/長方形 205">
                <a:extLst>
                  <a:ext uri="{FF2B5EF4-FFF2-40B4-BE49-F238E27FC236}">
                    <a16:creationId xmlns:a16="http://schemas.microsoft.com/office/drawing/2014/main" id="{B467107F-F7A9-F841-BE03-BF8D01617184}"/>
                  </a:ext>
                </a:extLst>
              </p:cNvPr>
              <p:cNvSpPr/>
              <p:nvPr/>
            </p:nvSpPr>
            <p:spPr>
              <a:xfrm>
                <a:off x="654244" y="31052"/>
                <a:ext cx="5161005" cy="4320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0" name="テキスト ボックス 199">
              <a:extLst>
                <a:ext uri="{FF2B5EF4-FFF2-40B4-BE49-F238E27FC236}">
                  <a16:creationId xmlns:a16="http://schemas.microsoft.com/office/drawing/2014/main" id="{5E498DF3-90ED-114E-ADD9-E328518E6FC4}"/>
                </a:ext>
              </a:extLst>
            </p:cNvPr>
            <p:cNvSpPr txBox="1"/>
            <p:nvPr/>
          </p:nvSpPr>
          <p:spPr>
            <a:xfrm>
              <a:off x="1298927" y="4723426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×2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sp>
          <p:nvSpPr>
            <p:cNvPr id="201" name="テキスト ボックス 200">
              <a:extLst>
                <a:ext uri="{FF2B5EF4-FFF2-40B4-BE49-F238E27FC236}">
                  <a16:creationId xmlns:a16="http://schemas.microsoft.com/office/drawing/2014/main" id="{301B5AE6-07C4-B94E-AB48-9DB5532F3C34}"/>
                </a:ext>
              </a:extLst>
            </p:cNvPr>
            <p:cNvSpPr txBox="1"/>
            <p:nvPr/>
          </p:nvSpPr>
          <p:spPr>
            <a:xfrm>
              <a:off x="2114067" y="4723426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×1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pic>
          <p:nvPicPr>
            <p:cNvPr id="202" name="図 201">
              <a:extLst>
                <a:ext uri="{FF2B5EF4-FFF2-40B4-BE49-F238E27FC236}">
                  <a16:creationId xmlns:a16="http://schemas.microsoft.com/office/drawing/2014/main" id="{6C57D5DB-00FD-BB42-AA27-4B7E4B33FA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220254" y="4192374"/>
              <a:ext cx="546100" cy="546100"/>
            </a:xfrm>
            <a:prstGeom prst="rect">
              <a:avLst/>
            </a:prstGeom>
          </p:spPr>
        </p:pic>
        <p:pic>
          <p:nvPicPr>
            <p:cNvPr id="203" name="図 202">
              <a:extLst>
                <a:ext uri="{FF2B5EF4-FFF2-40B4-BE49-F238E27FC236}">
                  <a16:creationId xmlns:a16="http://schemas.microsoft.com/office/drawing/2014/main" id="{ADA48790-40F8-1E46-8CB2-C5E0EC89EF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2037209" y="4192374"/>
              <a:ext cx="546100" cy="546100"/>
            </a:xfrm>
            <a:prstGeom prst="rect">
              <a:avLst/>
            </a:prstGeom>
          </p:spPr>
        </p:pic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8F8AB80-CF6B-C54F-8B70-5E59B5865033}"/>
              </a:ext>
            </a:extLst>
          </p:cNvPr>
          <p:cNvGrpSpPr/>
          <p:nvPr/>
        </p:nvGrpSpPr>
        <p:grpSpPr>
          <a:xfrm>
            <a:off x="4066902" y="5110324"/>
            <a:ext cx="2545775" cy="1043489"/>
            <a:chOff x="4066902" y="5050502"/>
            <a:chExt cx="2545775" cy="1043489"/>
          </a:xfrm>
        </p:grpSpPr>
        <p:sp>
          <p:nvSpPr>
            <p:cNvPr id="541" name="角丸四角形 540">
              <a:extLst>
                <a:ext uri="{FF2B5EF4-FFF2-40B4-BE49-F238E27FC236}">
                  <a16:creationId xmlns:a16="http://schemas.microsoft.com/office/drawing/2014/main" id="{3EB9DA99-680F-DE4C-B141-7F3A52742DE5}"/>
                </a:ext>
              </a:extLst>
            </p:cNvPr>
            <p:cNvSpPr/>
            <p:nvPr/>
          </p:nvSpPr>
          <p:spPr>
            <a:xfrm>
              <a:off x="4066902" y="5050502"/>
              <a:ext cx="2545775" cy="100148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2" name="グループ化 541">
              <a:extLst>
                <a:ext uri="{FF2B5EF4-FFF2-40B4-BE49-F238E27FC236}">
                  <a16:creationId xmlns:a16="http://schemas.microsoft.com/office/drawing/2014/main" id="{85B818A2-9A48-0943-8E25-ED0C00F75EDE}"/>
                </a:ext>
              </a:extLst>
            </p:cNvPr>
            <p:cNvGrpSpPr/>
            <p:nvPr/>
          </p:nvGrpSpPr>
          <p:grpSpPr>
            <a:xfrm>
              <a:off x="4255977" y="5109923"/>
              <a:ext cx="2167625" cy="168410"/>
              <a:chOff x="425686" y="31052"/>
              <a:chExt cx="5560350" cy="432001"/>
            </a:xfrm>
            <a:solidFill>
              <a:srgbClr val="B5C0C5"/>
            </a:solidFill>
          </p:grpSpPr>
          <p:sp>
            <p:nvSpPr>
              <p:cNvPr id="548" name="円/楕円 547">
                <a:extLst>
                  <a:ext uri="{FF2B5EF4-FFF2-40B4-BE49-F238E27FC236}">
                    <a16:creationId xmlns:a16="http://schemas.microsoft.com/office/drawing/2014/main" id="{5A829B8B-3963-4542-9508-2B4DDB2B456B}"/>
                  </a:ext>
                </a:extLst>
              </p:cNvPr>
              <p:cNvSpPr/>
              <p:nvPr/>
            </p:nvSpPr>
            <p:spPr>
              <a:xfrm>
                <a:off x="425686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円/楕円 548">
                <a:extLst>
                  <a:ext uri="{FF2B5EF4-FFF2-40B4-BE49-F238E27FC236}">
                    <a16:creationId xmlns:a16="http://schemas.microsoft.com/office/drawing/2014/main" id="{CE8561A3-8AC1-5D46-B377-3523B0C0B04A}"/>
                  </a:ext>
                </a:extLst>
              </p:cNvPr>
              <p:cNvSpPr/>
              <p:nvPr/>
            </p:nvSpPr>
            <p:spPr>
              <a:xfrm>
                <a:off x="5555114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正方形/長方形 549">
                <a:extLst>
                  <a:ext uri="{FF2B5EF4-FFF2-40B4-BE49-F238E27FC236}">
                    <a16:creationId xmlns:a16="http://schemas.microsoft.com/office/drawing/2014/main" id="{AD4FF479-8A57-5F4C-8B9F-214FB1DC0DC6}"/>
                  </a:ext>
                </a:extLst>
              </p:cNvPr>
              <p:cNvSpPr/>
              <p:nvPr/>
            </p:nvSpPr>
            <p:spPr>
              <a:xfrm>
                <a:off x="654244" y="31052"/>
                <a:ext cx="5161005" cy="4320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pic>
          <p:nvPicPr>
            <p:cNvPr id="545" name="図 544">
              <a:extLst>
                <a:ext uri="{FF2B5EF4-FFF2-40B4-BE49-F238E27FC236}">
                  <a16:creationId xmlns:a16="http://schemas.microsoft.com/office/drawing/2014/main" id="{0D8FF62A-1444-4D49-B180-AC140BFBFE6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5459678" y="5316718"/>
              <a:ext cx="546100" cy="546100"/>
            </a:xfrm>
            <a:prstGeom prst="rect">
              <a:avLst/>
            </a:prstGeom>
          </p:spPr>
        </p:pic>
        <p:sp>
          <p:nvSpPr>
            <p:cNvPr id="546" name="テキスト ボックス 545">
              <a:extLst>
                <a:ext uri="{FF2B5EF4-FFF2-40B4-BE49-F238E27FC236}">
                  <a16:creationId xmlns:a16="http://schemas.microsoft.com/office/drawing/2014/main" id="{0CB1B761-C080-034F-9754-2B9695D9CEA0}"/>
                </a:ext>
              </a:extLst>
            </p:cNvPr>
            <p:cNvSpPr txBox="1"/>
            <p:nvPr/>
          </p:nvSpPr>
          <p:spPr>
            <a:xfrm>
              <a:off x="4721396" y="5847770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×2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sp>
          <p:nvSpPr>
            <p:cNvPr id="547" name="テキスト ボックス 546">
              <a:extLst>
                <a:ext uri="{FF2B5EF4-FFF2-40B4-BE49-F238E27FC236}">
                  <a16:creationId xmlns:a16="http://schemas.microsoft.com/office/drawing/2014/main" id="{1F7E41E0-5BE6-0247-B924-9ED926340599}"/>
                </a:ext>
              </a:extLst>
            </p:cNvPr>
            <p:cNvSpPr txBox="1"/>
            <p:nvPr/>
          </p:nvSpPr>
          <p:spPr>
            <a:xfrm>
              <a:off x="5536536" y="5847770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×1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pic>
          <p:nvPicPr>
            <p:cNvPr id="208" name="図 207">
              <a:extLst>
                <a:ext uri="{FF2B5EF4-FFF2-40B4-BE49-F238E27FC236}">
                  <a16:creationId xmlns:a16="http://schemas.microsoft.com/office/drawing/2014/main" id="{090EADF4-760C-A043-91E5-F45049C908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4644538" y="5316718"/>
              <a:ext cx="546100" cy="546100"/>
            </a:xfrm>
            <a:prstGeom prst="rect">
              <a:avLst/>
            </a:prstGeom>
          </p:spPr>
        </p:pic>
      </p:grpSp>
      <p:pic>
        <p:nvPicPr>
          <p:cNvPr id="214" name="図 213">
            <a:extLst>
              <a:ext uri="{FF2B5EF4-FFF2-40B4-BE49-F238E27FC236}">
                <a16:creationId xmlns:a16="http://schemas.microsoft.com/office/drawing/2014/main" id="{9E69B3C1-CEEA-8147-9C22-D86D9131E6E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8890855" y="6517477"/>
            <a:ext cx="546100" cy="546100"/>
          </a:xfrm>
          <a:prstGeom prst="rect">
            <a:avLst/>
          </a:prstGeom>
        </p:spPr>
      </p:pic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52E54972-D255-9647-B443-3267537AE39B}"/>
              </a:ext>
            </a:extLst>
          </p:cNvPr>
          <p:cNvSpPr txBox="1"/>
          <p:nvPr/>
        </p:nvSpPr>
        <p:spPr>
          <a:xfrm>
            <a:off x="8152573" y="7048529"/>
            <a:ext cx="3923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>
                <a:solidFill>
                  <a:srgbClr val="638092"/>
                </a:solidFill>
                <a:ea typeface="Yu Gothic Medium" panose="020B0400000000000000" pitchFamily="34" charset="-128"/>
              </a:rPr>
              <a:t>×2</a:t>
            </a:r>
            <a:endParaRPr kumimoji="1" lang="ja-JP" altLang="en-US" sz="1000" dirty="0">
              <a:solidFill>
                <a:srgbClr val="638092"/>
              </a:solidFill>
              <a:ea typeface="Yu Gothic Medium" panose="020B0400000000000000" pitchFamily="34" charset="-128"/>
            </a:endParaRPr>
          </a:p>
        </p:txBody>
      </p: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0AB42305-EFF3-F443-9ED3-D2AE06DF3C51}"/>
              </a:ext>
            </a:extLst>
          </p:cNvPr>
          <p:cNvSpPr txBox="1"/>
          <p:nvPr/>
        </p:nvSpPr>
        <p:spPr>
          <a:xfrm>
            <a:off x="8967713" y="7048529"/>
            <a:ext cx="3923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dirty="0">
                <a:solidFill>
                  <a:srgbClr val="638092"/>
                </a:solidFill>
                <a:ea typeface="Yu Gothic Medium" panose="020B0400000000000000" pitchFamily="34" charset="-128"/>
              </a:rPr>
              <a:t>×1</a:t>
            </a:r>
            <a:endParaRPr kumimoji="1" lang="ja-JP" altLang="en-US" sz="1000" dirty="0">
              <a:solidFill>
                <a:srgbClr val="638092"/>
              </a:solidFill>
              <a:ea typeface="Yu Gothic Medium" panose="020B0400000000000000" pitchFamily="34" charset="-128"/>
            </a:endParaRPr>
          </a:p>
        </p:txBody>
      </p: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C5F3CF63-3FEE-864E-BAFA-38CB0206DDEE}"/>
              </a:ext>
            </a:extLst>
          </p:cNvPr>
          <p:cNvGrpSpPr/>
          <p:nvPr/>
        </p:nvGrpSpPr>
        <p:grpSpPr>
          <a:xfrm>
            <a:off x="7498079" y="3964263"/>
            <a:ext cx="2545775" cy="1043489"/>
            <a:chOff x="644433" y="3926158"/>
            <a:chExt cx="2545775" cy="1043489"/>
          </a:xfrm>
        </p:grpSpPr>
        <p:sp>
          <p:nvSpPr>
            <p:cNvPr id="222" name="角丸四角形 221">
              <a:extLst>
                <a:ext uri="{FF2B5EF4-FFF2-40B4-BE49-F238E27FC236}">
                  <a16:creationId xmlns:a16="http://schemas.microsoft.com/office/drawing/2014/main" id="{A3D75520-E435-B643-BF1D-E23D61C664B0}"/>
                </a:ext>
              </a:extLst>
            </p:cNvPr>
            <p:cNvSpPr/>
            <p:nvPr/>
          </p:nvSpPr>
          <p:spPr>
            <a:xfrm>
              <a:off x="644433" y="3926158"/>
              <a:ext cx="2545775" cy="100148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200C1BB2-6391-A44A-A50E-7F8D7ADDF93C}"/>
                </a:ext>
              </a:extLst>
            </p:cNvPr>
            <p:cNvGrpSpPr/>
            <p:nvPr/>
          </p:nvGrpSpPr>
          <p:grpSpPr>
            <a:xfrm>
              <a:off x="833508" y="3985579"/>
              <a:ext cx="2167625" cy="168410"/>
              <a:chOff x="425686" y="31052"/>
              <a:chExt cx="5560350" cy="432001"/>
            </a:xfrm>
            <a:solidFill>
              <a:srgbClr val="98A9B2"/>
            </a:solidFill>
          </p:grpSpPr>
          <p:sp>
            <p:nvSpPr>
              <p:cNvPr id="229" name="円/楕円 228">
                <a:extLst>
                  <a:ext uri="{FF2B5EF4-FFF2-40B4-BE49-F238E27FC236}">
                    <a16:creationId xmlns:a16="http://schemas.microsoft.com/office/drawing/2014/main" id="{0183C306-2455-6845-97C2-F9DABFACBB6F}"/>
                  </a:ext>
                </a:extLst>
              </p:cNvPr>
              <p:cNvSpPr/>
              <p:nvPr/>
            </p:nvSpPr>
            <p:spPr>
              <a:xfrm>
                <a:off x="425686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円/楕円 229">
                <a:extLst>
                  <a:ext uri="{FF2B5EF4-FFF2-40B4-BE49-F238E27FC236}">
                    <a16:creationId xmlns:a16="http://schemas.microsoft.com/office/drawing/2014/main" id="{C54CA6AA-FABB-A04C-B4BA-E8F2E7FFD938}"/>
                  </a:ext>
                </a:extLst>
              </p:cNvPr>
              <p:cNvSpPr/>
              <p:nvPr/>
            </p:nvSpPr>
            <p:spPr>
              <a:xfrm>
                <a:off x="5555114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正方形/長方形 230">
                <a:extLst>
                  <a:ext uri="{FF2B5EF4-FFF2-40B4-BE49-F238E27FC236}">
                    <a16:creationId xmlns:a16="http://schemas.microsoft.com/office/drawing/2014/main" id="{C25FA03B-40AB-DE4F-9FD6-FA57C21FA60E}"/>
                  </a:ext>
                </a:extLst>
              </p:cNvPr>
              <p:cNvSpPr/>
              <p:nvPr/>
            </p:nvSpPr>
            <p:spPr>
              <a:xfrm>
                <a:off x="654244" y="31052"/>
                <a:ext cx="5161005" cy="4320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5" name="テキスト ボックス 224">
              <a:extLst>
                <a:ext uri="{FF2B5EF4-FFF2-40B4-BE49-F238E27FC236}">
                  <a16:creationId xmlns:a16="http://schemas.microsoft.com/office/drawing/2014/main" id="{9C90A6D6-22FA-C040-8ABF-86218136C5EE}"/>
                </a:ext>
              </a:extLst>
            </p:cNvPr>
            <p:cNvSpPr txBox="1"/>
            <p:nvPr/>
          </p:nvSpPr>
          <p:spPr>
            <a:xfrm>
              <a:off x="1298927" y="4723426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×2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sp>
          <p:nvSpPr>
            <p:cNvPr id="226" name="テキスト ボックス 225">
              <a:extLst>
                <a:ext uri="{FF2B5EF4-FFF2-40B4-BE49-F238E27FC236}">
                  <a16:creationId xmlns:a16="http://schemas.microsoft.com/office/drawing/2014/main" id="{8C8A11A6-4ACD-1C46-A399-E1BFE98A18C0}"/>
                </a:ext>
              </a:extLst>
            </p:cNvPr>
            <p:cNvSpPr txBox="1"/>
            <p:nvPr/>
          </p:nvSpPr>
          <p:spPr>
            <a:xfrm>
              <a:off x="2114067" y="4723426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×1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pic>
          <p:nvPicPr>
            <p:cNvPr id="227" name="図 226">
              <a:extLst>
                <a:ext uri="{FF2B5EF4-FFF2-40B4-BE49-F238E27FC236}">
                  <a16:creationId xmlns:a16="http://schemas.microsoft.com/office/drawing/2014/main" id="{EBE589CA-DF1A-4E45-BB34-AFCCA086A1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1220254" y="4192374"/>
              <a:ext cx="546100" cy="546100"/>
            </a:xfrm>
            <a:prstGeom prst="rect">
              <a:avLst/>
            </a:prstGeom>
          </p:spPr>
        </p:pic>
        <p:pic>
          <p:nvPicPr>
            <p:cNvPr id="228" name="図 227">
              <a:extLst>
                <a:ext uri="{FF2B5EF4-FFF2-40B4-BE49-F238E27FC236}">
                  <a16:creationId xmlns:a16="http://schemas.microsoft.com/office/drawing/2014/main" id="{C2F31BEA-E066-DA4C-9F16-4BB55C401DD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2037209" y="4192374"/>
              <a:ext cx="546100" cy="546100"/>
            </a:xfrm>
            <a:prstGeom prst="rect">
              <a:avLst/>
            </a:prstGeom>
          </p:spPr>
        </p:pic>
      </p:grpSp>
      <p:pic>
        <p:nvPicPr>
          <p:cNvPr id="232" name="図 231">
            <a:extLst>
              <a:ext uri="{FF2B5EF4-FFF2-40B4-BE49-F238E27FC236}">
                <a16:creationId xmlns:a16="http://schemas.microsoft.com/office/drawing/2014/main" id="{F18A2821-9FCA-984A-8A9F-830546E42D6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8075715" y="6517477"/>
            <a:ext cx="546100" cy="546100"/>
          </a:xfrm>
          <a:prstGeom prst="rect">
            <a:avLst/>
          </a:prstGeom>
        </p:spPr>
      </p:pic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FD20A485-83B6-8A43-8F20-BAD1A6424CB4}"/>
              </a:ext>
            </a:extLst>
          </p:cNvPr>
          <p:cNvGrpSpPr/>
          <p:nvPr/>
        </p:nvGrpSpPr>
        <p:grpSpPr>
          <a:xfrm>
            <a:off x="7498079" y="5107628"/>
            <a:ext cx="2545775" cy="1043489"/>
            <a:chOff x="4066902" y="5050502"/>
            <a:chExt cx="2545775" cy="1043489"/>
          </a:xfrm>
        </p:grpSpPr>
        <p:sp>
          <p:nvSpPr>
            <p:cNvPr id="234" name="角丸四角形 233">
              <a:extLst>
                <a:ext uri="{FF2B5EF4-FFF2-40B4-BE49-F238E27FC236}">
                  <a16:creationId xmlns:a16="http://schemas.microsoft.com/office/drawing/2014/main" id="{A1E5745E-63EA-CE46-B78F-C6D7D90C6B17}"/>
                </a:ext>
              </a:extLst>
            </p:cNvPr>
            <p:cNvSpPr/>
            <p:nvPr/>
          </p:nvSpPr>
          <p:spPr>
            <a:xfrm>
              <a:off x="4066902" y="5050502"/>
              <a:ext cx="2545775" cy="100148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ED65981D-EEF3-4546-AE80-FDD4FB4AC5C3}"/>
                </a:ext>
              </a:extLst>
            </p:cNvPr>
            <p:cNvGrpSpPr/>
            <p:nvPr/>
          </p:nvGrpSpPr>
          <p:grpSpPr>
            <a:xfrm>
              <a:off x="4255977" y="5109923"/>
              <a:ext cx="2167625" cy="168410"/>
              <a:chOff x="425686" y="31052"/>
              <a:chExt cx="5560350" cy="432001"/>
            </a:xfrm>
            <a:solidFill>
              <a:srgbClr val="B5C0C5"/>
            </a:solidFill>
          </p:grpSpPr>
          <p:sp>
            <p:nvSpPr>
              <p:cNvPr id="241" name="円/楕円 240">
                <a:extLst>
                  <a:ext uri="{FF2B5EF4-FFF2-40B4-BE49-F238E27FC236}">
                    <a16:creationId xmlns:a16="http://schemas.microsoft.com/office/drawing/2014/main" id="{BF9664F9-346D-AA46-A589-14470CA013FA}"/>
                  </a:ext>
                </a:extLst>
              </p:cNvPr>
              <p:cNvSpPr/>
              <p:nvPr/>
            </p:nvSpPr>
            <p:spPr>
              <a:xfrm>
                <a:off x="425686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円/楕円 241">
                <a:extLst>
                  <a:ext uri="{FF2B5EF4-FFF2-40B4-BE49-F238E27FC236}">
                    <a16:creationId xmlns:a16="http://schemas.microsoft.com/office/drawing/2014/main" id="{96443BB6-BB9F-514C-9F69-977D60DCFB18}"/>
                  </a:ext>
                </a:extLst>
              </p:cNvPr>
              <p:cNvSpPr/>
              <p:nvPr/>
            </p:nvSpPr>
            <p:spPr>
              <a:xfrm>
                <a:off x="5555114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正方形/長方形 242">
                <a:extLst>
                  <a:ext uri="{FF2B5EF4-FFF2-40B4-BE49-F238E27FC236}">
                    <a16:creationId xmlns:a16="http://schemas.microsoft.com/office/drawing/2014/main" id="{D63C9CF8-C366-8D47-BFC6-09AF8A669101}"/>
                  </a:ext>
                </a:extLst>
              </p:cNvPr>
              <p:cNvSpPr/>
              <p:nvPr/>
            </p:nvSpPr>
            <p:spPr>
              <a:xfrm>
                <a:off x="654244" y="31052"/>
                <a:ext cx="5161005" cy="4320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pic>
          <p:nvPicPr>
            <p:cNvPr id="237" name="図 236">
              <a:extLst>
                <a:ext uri="{FF2B5EF4-FFF2-40B4-BE49-F238E27FC236}">
                  <a16:creationId xmlns:a16="http://schemas.microsoft.com/office/drawing/2014/main" id="{DF35272E-EEF0-A44A-A8DB-0C138A22886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5459678" y="5316718"/>
              <a:ext cx="546100" cy="546100"/>
            </a:xfrm>
            <a:prstGeom prst="rect">
              <a:avLst/>
            </a:prstGeom>
          </p:spPr>
        </p:pic>
        <p:sp>
          <p:nvSpPr>
            <p:cNvPr id="238" name="テキスト ボックス 237">
              <a:extLst>
                <a:ext uri="{FF2B5EF4-FFF2-40B4-BE49-F238E27FC236}">
                  <a16:creationId xmlns:a16="http://schemas.microsoft.com/office/drawing/2014/main" id="{186B9261-E0F0-D243-8827-5060702DAD30}"/>
                </a:ext>
              </a:extLst>
            </p:cNvPr>
            <p:cNvSpPr txBox="1"/>
            <p:nvPr/>
          </p:nvSpPr>
          <p:spPr>
            <a:xfrm>
              <a:off x="4721396" y="5847770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×2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sp>
          <p:nvSpPr>
            <p:cNvPr id="239" name="テキスト ボックス 238">
              <a:extLst>
                <a:ext uri="{FF2B5EF4-FFF2-40B4-BE49-F238E27FC236}">
                  <a16:creationId xmlns:a16="http://schemas.microsoft.com/office/drawing/2014/main" id="{42D529F0-F5D4-064E-AC38-DA4763C2F34C}"/>
                </a:ext>
              </a:extLst>
            </p:cNvPr>
            <p:cNvSpPr txBox="1"/>
            <p:nvPr/>
          </p:nvSpPr>
          <p:spPr>
            <a:xfrm>
              <a:off x="5536536" y="5847770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×1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pic>
          <p:nvPicPr>
            <p:cNvPr id="240" name="図 239">
              <a:extLst>
                <a:ext uri="{FF2B5EF4-FFF2-40B4-BE49-F238E27FC236}">
                  <a16:creationId xmlns:a16="http://schemas.microsoft.com/office/drawing/2014/main" id="{A3DC405E-5209-5E4D-A1BA-7F8DEEC9FC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4644538" y="5316718"/>
              <a:ext cx="546100" cy="546100"/>
            </a:xfrm>
            <a:prstGeom prst="rect">
              <a:avLst/>
            </a:prstGeom>
          </p:spPr>
        </p:pic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9595D2C0-2B14-E541-969A-C7A0ECC4E95C}"/>
              </a:ext>
            </a:extLst>
          </p:cNvPr>
          <p:cNvGrpSpPr/>
          <p:nvPr/>
        </p:nvGrpSpPr>
        <p:grpSpPr>
          <a:xfrm>
            <a:off x="7498079" y="2820898"/>
            <a:ext cx="2545775" cy="1043489"/>
            <a:chOff x="4066902" y="2769162"/>
            <a:chExt cx="2545775" cy="1043489"/>
          </a:xfrm>
        </p:grpSpPr>
        <p:sp>
          <p:nvSpPr>
            <p:cNvPr id="245" name="角丸四角形 244">
              <a:extLst>
                <a:ext uri="{FF2B5EF4-FFF2-40B4-BE49-F238E27FC236}">
                  <a16:creationId xmlns:a16="http://schemas.microsoft.com/office/drawing/2014/main" id="{6684EC78-1099-5943-9DFC-ABBA8DA5EB03}"/>
                </a:ext>
              </a:extLst>
            </p:cNvPr>
            <p:cNvSpPr/>
            <p:nvPr/>
          </p:nvSpPr>
          <p:spPr>
            <a:xfrm>
              <a:off x="4066902" y="2769162"/>
              <a:ext cx="2545775" cy="100148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E77DAE77-E07A-2C49-8A1E-188F1A7C4930}"/>
                </a:ext>
              </a:extLst>
            </p:cNvPr>
            <p:cNvGrpSpPr/>
            <p:nvPr/>
          </p:nvGrpSpPr>
          <p:grpSpPr>
            <a:xfrm>
              <a:off x="4255977" y="2828583"/>
              <a:ext cx="2167625" cy="168410"/>
              <a:chOff x="425686" y="31052"/>
              <a:chExt cx="5560350" cy="432001"/>
            </a:xfrm>
            <a:solidFill>
              <a:srgbClr val="7C93A2"/>
            </a:solidFill>
          </p:grpSpPr>
          <p:sp>
            <p:nvSpPr>
              <p:cNvPr id="254" name="円/楕円 253">
                <a:extLst>
                  <a:ext uri="{FF2B5EF4-FFF2-40B4-BE49-F238E27FC236}">
                    <a16:creationId xmlns:a16="http://schemas.microsoft.com/office/drawing/2014/main" id="{CEECDECB-FDB0-6340-94AA-17D259B6BD67}"/>
                  </a:ext>
                </a:extLst>
              </p:cNvPr>
              <p:cNvSpPr/>
              <p:nvPr/>
            </p:nvSpPr>
            <p:spPr>
              <a:xfrm>
                <a:off x="425686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円/楕円 254">
                <a:extLst>
                  <a:ext uri="{FF2B5EF4-FFF2-40B4-BE49-F238E27FC236}">
                    <a16:creationId xmlns:a16="http://schemas.microsoft.com/office/drawing/2014/main" id="{F3671C9E-CEF6-6145-8586-A64CEB9FB14F}"/>
                  </a:ext>
                </a:extLst>
              </p:cNvPr>
              <p:cNvSpPr/>
              <p:nvPr/>
            </p:nvSpPr>
            <p:spPr>
              <a:xfrm>
                <a:off x="5555114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正方形/長方形 255">
                <a:extLst>
                  <a:ext uri="{FF2B5EF4-FFF2-40B4-BE49-F238E27FC236}">
                    <a16:creationId xmlns:a16="http://schemas.microsoft.com/office/drawing/2014/main" id="{E2356FC0-E495-094F-90CA-98965A1C346B}"/>
                  </a:ext>
                </a:extLst>
              </p:cNvPr>
              <p:cNvSpPr/>
              <p:nvPr/>
            </p:nvSpPr>
            <p:spPr>
              <a:xfrm>
                <a:off x="654244" y="31052"/>
                <a:ext cx="5161005" cy="4320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8" name="テキスト ボックス 247">
              <a:extLst>
                <a:ext uri="{FF2B5EF4-FFF2-40B4-BE49-F238E27FC236}">
                  <a16:creationId xmlns:a16="http://schemas.microsoft.com/office/drawing/2014/main" id="{29BC7838-0BA8-CB4A-8915-FDB6BA9C37BB}"/>
                </a:ext>
              </a:extLst>
            </p:cNvPr>
            <p:cNvSpPr txBox="1"/>
            <p:nvPr/>
          </p:nvSpPr>
          <p:spPr>
            <a:xfrm>
              <a:off x="4422295" y="3566430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×2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sp>
          <p:nvSpPr>
            <p:cNvPr id="249" name="テキスト ボックス 248">
              <a:extLst>
                <a:ext uri="{FF2B5EF4-FFF2-40B4-BE49-F238E27FC236}">
                  <a16:creationId xmlns:a16="http://schemas.microsoft.com/office/drawing/2014/main" id="{1B9543A2-E5B2-864D-B53A-45ABB7ED94C6}"/>
                </a:ext>
              </a:extLst>
            </p:cNvPr>
            <p:cNvSpPr txBox="1"/>
            <p:nvPr/>
          </p:nvSpPr>
          <p:spPr>
            <a:xfrm>
              <a:off x="5143597" y="3566430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×1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pic>
          <p:nvPicPr>
            <p:cNvPr id="250" name="図 249">
              <a:extLst>
                <a:ext uri="{FF2B5EF4-FFF2-40B4-BE49-F238E27FC236}">
                  <a16:creationId xmlns:a16="http://schemas.microsoft.com/office/drawing/2014/main" id="{8268A779-38F6-9142-882A-E208C43FE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4345437" y="3037236"/>
              <a:ext cx="546100" cy="546100"/>
            </a:xfrm>
            <a:prstGeom prst="rect">
              <a:avLst/>
            </a:prstGeom>
          </p:spPr>
        </p:pic>
        <p:pic>
          <p:nvPicPr>
            <p:cNvPr id="251" name="図 250">
              <a:extLst>
                <a:ext uri="{FF2B5EF4-FFF2-40B4-BE49-F238E27FC236}">
                  <a16:creationId xmlns:a16="http://schemas.microsoft.com/office/drawing/2014/main" id="{A96DD4AF-157F-5F4F-A40A-4BA77FCAE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5788041" y="3054202"/>
              <a:ext cx="546100" cy="546100"/>
            </a:xfrm>
            <a:prstGeom prst="rect">
              <a:avLst/>
            </a:prstGeom>
          </p:spPr>
        </p:pic>
        <p:sp>
          <p:nvSpPr>
            <p:cNvPr id="252" name="テキスト ボックス 251">
              <a:extLst>
                <a:ext uri="{FF2B5EF4-FFF2-40B4-BE49-F238E27FC236}">
                  <a16:creationId xmlns:a16="http://schemas.microsoft.com/office/drawing/2014/main" id="{ACC73FB4-4397-E54C-A407-D50BE7608CAA}"/>
                </a:ext>
              </a:extLst>
            </p:cNvPr>
            <p:cNvSpPr txBox="1"/>
            <p:nvPr/>
          </p:nvSpPr>
          <p:spPr>
            <a:xfrm>
              <a:off x="5864899" y="3566430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×1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pic>
          <p:nvPicPr>
            <p:cNvPr id="253" name="図 252">
              <a:extLst>
                <a:ext uri="{FF2B5EF4-FFF2-40B4-BE49-F238E27FC236}">
                  <a16:creationId xmlns:a16="http://schemas.microsoft.com/office/drawing/2014/main" id="{E85F2213-59C1-C043-9BC5-7A240CDA2C6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5066739" y="3054202"/>
              <a:ext cx="546100" cy="546100"/>
            </a:xfrm>
            <a:prstGeom prst="rect">
              <a:avLst/>
            </a:prstGeom>
          </p:spPr>
        </p:pic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5166D62-C24F-7141-B703-5931D26FF37E}"/>
              </a:ext>
            </a:extLst>
          </p:cNvPr>
          <p:cNvGrpSpPr/>
          <p:nvPr/>
        </p:nvGrpSpPr>
        <p:grpSpPr>
          <a:xfrm>
            <a:off x="7498079" y="1677533"/>
            <a:ext cx="2545775" cy="1043489"/>
            <a:chOff x="4145279" y="1617711"/>
            <a:chExt cx="2545775" cy="1043489"/>
          </a:xfrm>
        </p:grpSpPr>
        <p:sp>
          <p:nvSpPr>
            <p:cNvPr id="258" name="角丸四角形 257">
              <a:extLst>
                <a:ext uri="{FF2B5EF4-FFF2-40B4-BE49-F238E27FC236}">
                  <a16:creationId xmlns:a16="http://schemas.microsoft.com/office/drawing/2014/main" id="{B05E56DF-CA2E-3448-B9B0-41C8E19BD230}"/>
                </a:ext>
              </a:extLst>
            </p:cNvPr>
            <p:cNvSpPr/>
            <p:nvPr/>
          </p:nvSpPr>
          <p:spPr>
            <a:xfrm>
              <a:off x="4145279" y="1617711"/>
              <a:ext cx="2545775" cy="100148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FC4E6DAE-0C8C-5A44-9D22-E72CCDD84E39}"/>
                </a:ext>
              </a:extLst>
            </p:cNvPr>
            <p:cNvGrpSpPr/>
            <p:nvPr/>
          </p:nvGrpSpPr>
          <p:grpSpPr>
            <a:xfrm>
              <a:off x="4334354" y="1677132"/>
              <a:ext cx="2167625" cy="168410"/>
              <a:chOff x="425686" y="31052"/>
              <a:chExt cx="5560350" cy="432001"/>
            </a:xfrm>
            <a:solidFill>
              <a:srgbClr val="638192"/>
            </a:solidFill>
          </p:grpSpPr>
          <p:sp>
            <p:nvSpPr>
              <p:cNvPr id="278" name="円/楕円 277">
                <a:extLst>
                  <a:ext uri="{FF2B5EF4-FFF2-40B4-BE49-F238E27FC236}">
                    <a16:creationId xmlns:a16="http://schemas.microsoft.com/office/drawing/2014/main" id="{FDCC91FE-94FB-CF40-8A47-7364B57C3D30}"/>
                  </a:ext>
                </a:extLst>
              </p:cNvPr>
              <p:cNvSpPr/>
              <p:nvPr/>
            </p:nvSpPr>
            <p:spPr>
              <a:xfrm>
                <a:off x="425686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円/楕円 278">
                <a:extLst>
                  <a:ext uri="{FF2B5EF4-FFF2-40B4-BE49-F238E27FC236}">
                    <a16:creationId xmlns:a16="http://schemas.microsoft.com/office/drawing/2014/main" id="{9D473EFE-0A41-6D4D-85A8-C85203E2AE61}"/>
                  </a:ext>
                </a:extLst>
              </p:cNvPr>
              <p:cNvSpPr/>
              <p:nvPr/>
            </p:nvSpPr>
            <p:spPr>
              <a:xfrm>
                <a:off x="5555114" y="31052"/>
                <a:ext cx="430922" cy="432001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正方形/長方形 279">
                <a:extLst>
                  <a:ext uri="{FF2B5EF4-FFF2-40B4-BE49-F238E27FC236}">
                    <a16:creationId xmlns:a16="http://schemas.microsoft.com/office/drawing/2014/main" id="{7B377163-D2D4-F645-94A2-C7C613874F59}"/>
                  </a:ext>
                </a:extLst>
              </p:cNvPr>
              <p:cNvSpPr/>
              <p:nvPr/>
            </p:nvSpPr>
            <p:spPr>
              <a:xfrm>
                <a:off x="654244" y="31052"/>
                <a:ext cx="5161005" cy="4320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6" name="テキスト ボックス 265">
              <a:extLst>
                <a:ext uri="{FF2B5EF4-FFF2-40B4-BE49-F238E27FC236}">
                  <a16:creationId xmlns:a16="http://schemas.microsoft.com/office/drawing/2014/main" id="{41AC5295-D253-1947-9F40-6C1C5D6C7D21}"/>
                </a:ext>
              </a:extLst>
            </p:cNvPr>
            <p:cNvSpPr txBox="1"/>
            <p:nvPr/>
          </p:nvSpPr>
          <p:spPr>
            <a:xfrm>
              <a:off x="4500672" y="2414979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×2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sp>
          <p:nvSpPr>
            <p:cNvPr id="267" name="テキスト ボックス 266">
              <a:extLst>
                <a:ext uri="{FF2B5EF4-FFF2-40B4-BE49-F238E27FC236}">
                  <a16:creationId xmlns:a16="http://schemas.microsoft.com/office/drawing/2014/main" id="{3A2578E1-3283-724E-A0B8-39DB8D3C41AE}"/>
                </a:ext>
              </a:extLst>
            </p:cNvPr>
            <p:cNvSpPr txBox="1"/>
            <p:nvPr/>
          </p:nvSpPr>
          <p:spPr>
            <a:xfrm>
              <a:off x="5221974" y="2414979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×1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pic>
          <p:nvPicPr>
            <p:cNvPr id="268" name="図 267">
              <a:extLst>
                <a:ext uri="{FF2B5EF4-FFF2-40B4-BE49-F238E27FC236}">
                  <a16:creationId xmlns:a16="http://schemas.microsoft.com/office/drawing/2014/main" id="{AA9E2969-B719-8943-A32D-EAFE555A75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4423814" y="1885785"/>
              <a:ext cx="546100" cy="546100"/>
            </a:xfrm>
            <a:prstGeom prst="rect">
              <a:avLst/>
            </a:prstGeom>
          </p:spPr>
        </p:pic>
        <p:sp>
          <p:nvSpPr>
            <p:cNvPr id="272" name="テキスト ボックス 271">
              <a:extLst>
                <a:ext uri="{FF2B5EF4-FFF2-40B4-BE49-F238E27FC236}">
                  <a16:creationId xmlns:a16="http://schemas.microsoft.com/office/drawing/2014/main" id="{BBED404C-DAB5-F243-BF64-E7A1F751CAE0}"/>
                </a:ext>
              </a:extLst>
            </p:cNvPr>
            <p:cNvSpPr txBox="1"/>
            <p:nvPr/>
          </p:nvSpPr>
          <p:spPr>
            <a:xfrm>
              <a:off x="5943276" y="2414979"/>
              <a:ext cx="39238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>
                  <a:solidFill>
                    <a:srgbClr val="638092"/>
                  </a:solidFill>
                  <a:ea typeface="Yu Gothic Medium" panose="020B0400000000000000" pitchFamily="34" charset="-128"/>
                </a:rPr>
                <a:t>×1</a:t>
              </a:r>
              <a:endParaRPr kumimoji="1" lang="ja-JP" altLang="en-US" sz="1000" dirty="0">
                <a:solidFill>
                  <a:srgbClr val="638092"/>
                </a:solidFill>
                <a:ea typeface="Yu Gothic Medium" panose="020B0400000000000000" pitchFamily="34" charset="-128"/>
              </a:endParaRPr>
            </a:p>
          </p:txBody>
        </p:sp>
        <p:pic>
          <p:nvPicPr>
            <p:cNvPr id="277" name="図 276">
              <a:extLst>
                <a:ext uri="{FF2B5EF4-FFF2-40B4-BE49-F238E27FC236}">
                  <a16:creationId xmlns:a16="http://schemas.microsoft.com/office/drawing/2014/main" id="{AFA7FCA0-BCDD-CB4E-885A-501169165F2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5140535" y="1902751"/>
              <a:ext cx="546100" cy="546100"/>
            </a:xfrm>
            <a:prstGeom prst="rect">
              <a:avLst/>
            </a:prstGeom>
          </p:spPr>
        </p:pic>
        <p:pic>
          <p:nvPicPr>
            <p:cNvPr id="281" name="図 280">
              <a:extLst>
                <a:ext uri="{FF2B5EF4-FFF2-40B4-BE49-F238E27FC236}">
                  <a16:creationId xmlns:a16="http://schemas.microsoft.com/office/drawing/2014/main" id="{990F7BA5-7F86-5045-B279-A862DC715C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5866418" y="1902751"/>
              <a:ext cx="546100" cy="546100"/>
            </a:xfrm>
            <a:prstGeom prst="rect">
              <a:avLst/>
            </a:prstGeom>
          </p:spPr>
        </p:pic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2F105400-2400-47D2-ADBE-E1B9656072A5}"/>
              </a:ext>
            </a:extLst>
          </p:cNvPr>
          <p:cNvGrpSpPr/>
          <p:nvPr/>
        </p:nvGrpSpPr>
        <p:grpSpPr>
          <a:xfrm>
            <a:off x="212277" y="576721"/>
            <a:ext cx="2928018" cy="432001"/>
            <a:chOff x="161867" y="31052"/>
            <a:chExt cx="2928018" cy="432001"/>
          </a:xfrm>
        </p:grpSpPr>
        <p:sp>
          <p:nvSpPr>
            <p:cNvPr id="188" name="円/楕円 260">
              <a:extLst>
                <a:ext uri="{FF2B5EF4-FFF2-40B4-BE49-F238E27FC236}">
                  <a16:creationId xmlns:a16="http://schemas.microsoft.com/office/drawing/2014/main" id="{4641AD18-BAC7-430C-98FA-B4F74660D608}"/>
                </a:ext>
              </a:extLst>
            </p:cNvPr>
            <p:cNvSpPr/>
            <p:nvPr/>
          </p:nvSpPr>
          <p:spPr>
            <a:xfrm>
              <a:off x="161867" y="31052"/>
              <a:ext cx="430923" cy="432000"/>
            </a:xfrm>
            <a:prstGeom prst="ellipse">
              <a:avLst/>
            </a:prstGeom>
            <a:solidFill>
              <a:srgbClr val="638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円/楕円 261">
              <a:extLst>
                <a:ext uri="{FF2B5EF4-FFF2-40B4-BE49-F238E27FC236}">
                  <a16:creationId xmlns:a16="http://schemas.microsoft.com/office/drawing/2014/main" id="{C7EE3360-279D-4838-8E70-D2B5F273B03C}"/>
                </a:ext>
              </a:extLst>
            </p:cNvPr>
            <p:cNvSpPr/>
            <p:nvPr/>
          </p:nvSpPr>
          <p:spPr>
            <a:xfrm>
              <a:off x="2658962" y="31052"/>
              <a:ext cx="430923" cy="432000"/>
            </a:xfrm>
            <a:prstGeom prst="ellipse">
              <a:avLst/>
            </a:prstGeom>
            <a:solidFill>
              <a:srgbClr val="638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正方形/長方形 189">
              <a:extLst>
                <a:ext uri="{FF2B5EF4-FFF2-40B4-BE49-F238E27FC236}">
                  <a16:creationId xmlns:a16="http://schemas.microsoft.com/office/drawing/2014/main" id="{D7E98E33-641C-4A4E-ADDB-8BD31BA2C4FC}"/>
                </a:ext>
              </a:extLst>
            </p:cNvPr>
            <p:cNvSpPr/>
            <p:nvPr/>
          </p:nvSpPr>
          <p:spPr>
            <a:xfrm>
              <a:off x="390424" y="31053"/>
              <a:ext cx="2484000" cy="432000"/>
            </a:xfrm>
            <a:prstGeom prst="rect">
              <a:avLst/>
            </a:prstGeom>
            <a:solidFill>
              <a:srgbClr val="63809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1" name="テキスト ボックス 190">
            <a:extLst>
              <a:ext uri="{FF2B5EF4-FFF2-40B4-BE49-F238E27FC236}">
                <a16:creationId xmlns:a16="http://schemas.microsoft.com/office/drawing/2014/main" id="{0E753E96-F236-4ACD-A63D-FA5BC1CA73C4}"/>
              </a:ext>
            </a:extLst>
          </p:cNvPr>
          <p:cNvSpPr txBox="1"/>
          <p:nvPr/>
        </p:nvSpPr>
        <p:spPr>
          <a:xfrm>
            <a:off x="212277" y="599167"/>
            <a:ext cx="2928018" cy="40011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en-US" altLang="ja-JP" sz="2000" b="1" dirty="0">
                <a:solidFill>
                  <a:schemeClr val="bg1"/>
                </a:solidFill>
                <a:ea typeface="Yu Gothic" panose="020B0400000000000000" pitchFamily="34" charset="-128"/>
              </a:rPr>
              <a:t>Protocol</a:t>
            </a:r>
            <a:r>
              <a:rPr kumimoji="1" lang="ja-JP" altLang="en-US" sz="2000" b="1" dirty="0">
                <a:solidFill>
                  <a:schemeClr val="bg1"/>
                </a:solidFill>
                <a:ea typeface="Yu Gothic" panose="020B0400000000000000" pitchFamily="34" charset="-128"/>
              </a:rPr>
              <a:t> </a:t>
            </a:r>
            <a:r>
              <a:rPr kumimoji="1" lang="en-US" altLang="ja-JP" sz="2000" b="1" dirty="0">
                <a:solidFill>
                  <a:schemeClr val="bg1"/>
                </a:solidFill>
                <a:ea typeface="Yu Gothic" panose="020B0400000000000000" pitchFamily="34" charset="-128"/>
              </a:rPr>
              <a:t>for</a:t>
            </a:r>
            <a:r>
              <a:rPr kumimoji="1" lang="ja-JP" altLang="en-US" sz="2000" b="1" dirty="0">
                <a:solidFill>
                  <a:schemeClr val="bg1"/>
                </a:solidFill>
                <a:ea typeface="Yu Gothic" panose="020B0400000000000000" pitchFamily="34" charset="-128"/>
              </a:rPr>
              <a:t> </a:t>
            </a:r>
            <a:r>
              <a:rPr kumimoji="1" lang="en-US" altLang="ja-JP" sz="2000" b="1" dirty="0">
                <a:solidFill>
                  <a:schemeClr val="bg1"/>
                </a:solidFill>
                <a:ea typeface="Yu Gothic" panose="020B0400000000000000" pitchFamily="34" charset="-128"/>
              </a:rPr>
              <a:t>pre-frailty</a:t>
            </a:r>
            <a:endParaRPr kumimoji="1" lang="ja-JP" altLang="en-US" sz="2000" b="1" dirty="0">
              <a:solidFill>
                <a:schemeClr val="bg1"/>
              </a:solidFill>
              <a:ea typeface="Yu Gothic" panose="020B0400000000000000" pitchFamily="34" charset="-128"/>
            </a:endParaRPr>
          </a:p>
        </p:txBody>
      </p:sp>
      <p:grpSp>
        <p:nvGrpSpPr>
          <p:cNvPr id="195" name="グループ化 194">
            <a:extLst>
              <a:ext uri="{FF2B5EF4-FFF2-40B4-BE49-F238E27FC236}">
                <a16:creationId xmlns:a16="http://schemas.microsoft.com/office/drawing/2014/main" id="{DEFD2255-62FC-4AF2-8CBA-E3144A178EE3}"/>
              </a:ext>
            </a:extLst>
          </p:cNvPr>
          <p:cNvGrpSpPr/>
          <p:nvPr/>
        </p:nvGrpSpPr>
        <p:grpSpPr>
          <a:xfrm>
            <a:off x="4314900" y="478874"/>
            <a:ext cx="1253667" cy="596813"/>
            <a:chOff x="5077560" y="526172"/>
            <a:chExt cx="1253667" cy="596813"/>
          </a:xfrm>
        </p:grpSpPr>
        <p:sp>
          <p:nvSpPr>
            <p:cNvPr id="207" name="テキスト ボックス 206">
              <a:extLst>
                <a:ext uri="{FF2B5EF4-FFF2-40B4-BE49-F238E27FC236}">
                  <a16:creationId xmlns:a16="http://schemas.microsoft.com/office/drawing/2014/main" id="{F3EC393F-F920-45DA-8852-614800F9FC1E}"/>
                </a:ext>
              </a:extLst>
            </p:cNvPr>
            <p:cNvSpPr txBox="1"/>
            <p:nvPr/>
          </p:nvSpPr>
          <p:spPr>
            <a:xfrm>
              <a:off x="5565417" y="568987"/>
              <a:ext cx="76581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</a:rPr>
                <a:t>Minna no</a:t>
              </a:r>
            </a:p>
            <a:p>
              <a:r>
                <a:rPr kumimoji="1" lang="en-US" altLang="ja-JP" sz="10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</a:rPr>
                <a:t>Taiso</a:t>
              </a:r>
              <a:endParaRPr kumimoji="1" lang="en-US" altLang="ja-JP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Yu Gothic" panose="020B0400000000000000" pitchFamily="34" charset="-128"/>
              </a:endParaRPr>
            </a:p>
            <a:p>
              <a:r>
                <a:rPr kumimoji="1" lang="en-US" altLang="ja-JP" sz="1000" b="1" dirty="0">
                  <a:solidFill>
                    <a:srgbClr val="D49099"/>
                  </a:solidFill>
                  <a:ea typeface="Yu Gothic" panose="020B0400000000000000" pitchFamily="34" charset="-128"/>
                </a:rPr>
                <a:t>Standing</a:t>
              </a:r>
              <a:endParaRPr kumimoji="1" lang="ja-JP" altLang="en-US" sz="1000" b="1" dirty="0">
                <a:solidFill>
                  <a:srgbClr val="D49099"/>
                </a:solidFill>
                <a:ea typeface="Yu Gothic" panose="020B0400000000000000" pitchFamily="34" charset="-128"/>
              </a:endParaRPr>
            </a:p>
          </p:txBody>
        </p:sp>
        <p:pic>
          <p:nvPicPr>
            <p:cNvPr id="209" name="図 208">
              <a:extLst>
                <a:ext uri="{FF2B5EF4-FFF2-40B4-BE49-F238E27FC236}">
                  <a16:creationId xmlns:a16="http://schemas.microsoft.com/office/drawing/2014/main" id="{ECC22D0A-4739-43B2-BD79-8D67AB3223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5077560" y="526172"/>
              <a:ext cx="546100" cy="546100"/>
            </a:xfrm>
            <a:prstGeom prst="rect">
              <a:avLst/>
            </a:prstGeom>
          </p:spPr>
        </p:pic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05089DBA-1466-4EBC-B3AB-4812B541C156}"/>
              </a:ext>
            </a:extLst>
          </p:cNvPr>
          <p:cNvGrpSpPr/>
          <p:nvPr/>
        </p:nvGrpSpPr>
        <p:grpSpPr>
          <a:xfrm>
            <a:off x="5451136" y="478874"/>
            <a:ext cx="1409288" cy="596813"/>
            <a:chOff x="6225360" y="526172"/>
            <a:chExt cx="1409288" cy="596813"/>
          </a:xfrm>
        </p:grpSpPr>
        <p:sp>
          <p:nvSpPr>
            <p:cNvPr id="211" name="テキスト ボックス 210">
              <a:extLst>
                <a:ext uri="{FF2B5EF4-FFF2-40B4-BE49-F238E27FC236}">
                  <a16:creationId xmlns:a16="http://schemas.microsoft.com/office/drawing/2014/main" id="{518F1A84-40CE-4D20-B8BB-B7059F84C8E8}"/>
                </a:ext>
              </a:extLst>
            </p:cNvPr>
            <p:cNvSpPr txBox="1"/>
            <p:nvPr/>
          </p:nvSpPr>
          <p:spPr>
            <a:xfrm>
              <a:off x="6697530" y="568987"/>
              <a:ext cx="93711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Radio-</a:t>
              </a:r>
              <a:r>
                <a:rPr kumimoji="1" lang="en-US" altLang="ja-JP" sz="10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Taiso</a:t>
              </a:r>
              <a:endParaRPr kumimoji="1" lang="en-US" altLang="ja-JP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Yu Gothic" panose="020B0400000000000000" pitchFamily="34" charset="-128"/>
                <a:cs typeface="Arial" panose="020B0604020202020204" pitchFamily="34" charset="0"/>
              </a:endParaRPr>
            </a:p>
            <a:p>
              <a:r>
                <a:rPr kumimoji="1" lang="en-US" altLang="ja-JP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No. 1</a:t>
              </a:r>
            </a:p>
            <a:p>
              <a:r>
                <a:rPr kumimoji="1" lang="en-US" altLang="ja-JP" sz="1000" b="1" dirty="0">
                  <a:solidFill>
                    <a:srgbClr val="73A9B3"/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Sitting</a:t>
              </a:r>
              <a:endParaRPr kumimoji="1" lang="ja-JP" altLang="en-US" sz="1000" b="1" dirty="0">
                <a:solidFill>
                  <a:srgbClr val="73A9B3"/>
                </a:solidFill>
                <a:ea typeface="Yu Gothic" panose="020B0400000000000000" pitchFamily="34" charset="-128"/>
                <a:cs typeface="Arial" panose="020B0604020202020204" pitchFamily="34" charset="0"/>
              </a:endParaRPr>
            </a:p>
          </p:txBody>
        </p:sp>
        <p:pic>
          <p:nvPicPr>
            <p:cNvPr id="212" name="図 211">
              <a:extLst>
                <a:ext uri="{FF2B5EF4-FFF2-40B4-BE49-F238E27FC236}">
                  <a16:creationId xmlns:a16="http://schemas.microsoft.com/office/drawing/2014/main" id="{B56A4ED1-3A9A-402C-885F-A5FD939FE7C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6225360" y="526172"/>
              <a:ext cx="546100" cy="546100"/>
            </a:xfrm>
            <a:prstGeom prst="rect">
              <a:avLst/>
            </a:prstGeom>
          </p:spPr>
        </p:pic>
      </p:grp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4287AD15-787E-454C-B78A-79D6F5B1023E}"/>
              </a:ext>
            </a:extLst>
          </p:cNvPr>
          <p:cNvGrpSpPr/>
          <p:nvPr/>
        </p:nvGrpSpPr>
        <p:grpSpPr>
          <a:xfrm>
            <a:off x="6742993" y="478874"/>
            <a:ext cx="1404484" cy="596813"/>
            <a:chOff x="7486371" y="526172"/>
            <a:chExt cx="1404484" cy="596813"/>
          </a:xfrm>
        </p:grpSpPr>
        <p:sp>
          <p:nvSpPr>
            <p:cNvPr id="217" name="テキスト ボックス 216">
              <a:extLst>
                <a:ext uri="{FF2B5EF4-FFF2-40B4-BE49-F238E27FC236}">
                  <a16:creationId xmlns:a16="http://schemas.microsoft.com/office/drawing/2014/main" id="{86570D4F-A9A0-4108-8E7E-F5216C170F2A}"/>
                </a:ext>
              </a:extLst>
            </p:cNvPr>
            <p:cNvSpPr txBox="1"/>
            <p:nvPr/>
          </p:nvSpPr>
          <p:spPr>
            <a:xfrm>
              <a:off x="7951565" y="568987"/>
              <a:ext cx="93929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Radio-</a:t>
              </a:r>
              <a:r>
                <a:rPr kumimoji="1" lang="en-US" altLang="ja-JP" sz="10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Taiso</a:t>
              </a:r>
              <a:endParaRPr kumimoji="1" lang="en-US" altLang="ja-JP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Yu Gothic" panose="020B0400000000000000" pitchFamily="34" charset="-128"/>
                <a:cs typeface="Arial" panose="020B0604020202020204" pitchFamily="34" charset="0"/>
              </a:endParaRPr>
            </a:p>
            <a:p>
              <a:r>
                <a:rPr kumimoji="1" lang="en-US" altLang="ja-JP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No. 1</a:t>
              </a:r>
            </a:p>
            <a:p>
              <a:r>
                <a:rPr kumimoji="1" lang="en-US" altLang="ja-JP" sz="1000" b="1" dirty="0">
                  <a:solidFill>
                    <a:srgbClr val="73A9B3"/>
                  </a:solidFill>
                  <a:ea typeface="Yu Gothic" panose="020B0400000000000000" pitchFamily="34" charset="-128"/>
                </a:rPr>
                <a:t>Standing</a:t>
              </a:r>
              <a:endParaRPr kumimoji="1" lang="ja-JP" altLang="en-US" sz="1000" b="1" dirty="0">
                <a:solidFill>
                  <a:srgbClr val="73A9B3"/>
                </a:solidFill>
                <a:ea typeface="Yu Gothic" panose="020B0400000000000000" pitchFamily="34" charset="-128"/>
              </a:endParaRPr>
            </a:p>
          </p:txBody>
        </p:sp>
        <p:pic>
          <p:nvPicPr>
            <p:cNvPr id="218" name="図 217">
              <a:extLst>
                <a:ext uri="{FF2B5EF4-FFF2-40B4-BE49-F238E27FC236}">
                  <a16:creationId xmlns:a16="http://schemas.microsoft.com/office/drawing/2014/main" id="{C9E99DE8-4F22-4068-9647-544DE9D041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7486371" y="526172"/>
              <a:ext cx="546100" cy="546100"/>
            </a:xfrm>
            <a:prstGeom prst="rect">
              <a:avLst/>
            </a:prstGeom>
          </p:spPr>
        </p:pic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1A752C90-18FC-4DD1-A066-FB36DCF0756A}"/>
              </a:ext>
            </a:extLst>
          </p:cNvPr>
          <p:cNvGrpSpPr/>
          <p:nvPr/>
        </p:nvGrpSpPr>
        <p:grpSpPr>
          <a:xfrm>
            <a:off x="8030045" y="478874"/>
            <a:ext cx="1621792" cy="596813"/>
            <a:chOff x="8747382" y="526172"/>
            <a:chExt cx="1621792" cy="596813"/>
          </a:xfrm>
        </p:grpSpPr>
        <p:sp>
          <p:nvSpPr>
            <p:cNvPr id="220" name="テキスト ボックス 219">
              <a:extLst>
                <a:ext uri="{FF2B5EF4-FFF2-40B4-BE49-F238E27FC236}">
                  <a16:creationId xmlns:a16="http://schemas.microsoft.com/office/drawing/2014/main" id="{8F6B7C3C-01D0-428B-AAF0-044DE92C4F3D}"/>
                </a:ext>
              </a:extLst>
            </p:cNvPr>
            <p:cNvSpPr txBox="1"/>
            <p:nvPr/>
          </p:nvSpPr>
          <p:spPr>
            <a:xfrm>
              <a:off x="9223016" y="568987"/>
              <a:ext cx="11461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Radio-</a:t>
              </a:r>
              <a:r>
                <a:rPr kumimoji="1" lang="en-US" altLang="ja-JP" sz="10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Taiso</a:t>
              </a:r>
              <a:endParaRPr kumimoji="1" lang="en-US" altLang="ja-JP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Yu Gothic" panose="020B0400000000000000" pitchFamily="34" charset="-128"/>
                <a:cs typeface="Arial" panose="020B0604020202020204" pitchFamily="34" charset="0"/>
              </a:endParaRPr>
            </a:p>
            <a:p>
              <a:r>
                <a:rPr kumimoji="1" lang="en-US" altLang="ja-JP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  <a:cs typeface="Arial" panose="020B0604020202020204" pitchFamily="34" charset="0"/>
                </a:rPr>
                <a:t>No. 2</a:t>
              </a:r>
            </a:p>
            <a:p>
              <a:r>
                <a:rPr kumimoji="1" lang="en-US" altLang="ja-JP" sz="1000" b="1" dirty="0">
                  <a:solidFill>
                    <a:srgbClr val="B6AB1C"/>
                  </a:solidFill>
                  <a:ea typeface="Yu Gothic" panose="020B0400000000000000" pitchFamily="34" charset="-128"/>
                </a:rPr>
                <a:t>Sitting</a:t>
              </a:r>
              <a:endParaRPr kumimoji="1" lang="ja-JP" altLang="en-US" sz="1000" b="1" dirty="0">
                <a:solidFill>
                  <a:srgbClr val="B6AB1C"/>
                </a:solidFill>
                <a:ea typeface="Yu Gothic" panose="020B0400000000000000" pitchFamily="34" charset="-128"/>
              </a:endParaRPr>
            </a:p>
          </p:txBody>
        </p:sp>
        <p:pic>
          <p:nvPicPr>
            <p:cNvPr id="257" name="図 256">
              <a:extLst>
                <a:ext uri="{FF2B5EF4-FFF2-40B4-BE49-F238E27FC236}">
                  <a16:creationId xmlns:a16="http://schemas.microsoft.com/office/drawing/2014/main" id="{6186D75D-69DE-4775-B77F-EE8D0F9128B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8747382" y="526172"/>
              <a:ext cx="546100" cy="546100"/>
            </a:xfrm>
            <a:prstGeom prst="rect">
              <a:avLst/>
            </a:prstGeom>
          </p:spPr>
        </p:pic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F4E7669B-6528-4E63-B109-6FA93C3AEE4D}"/>
              </a:ext>
            </a:extLst>
          </p:cNvPr>
          <p:cNvGrpSpPr/>
          <p:nvPr/>
        </p:nvGrpSpPr>
        <p:grpSpPr>
          <a:xfrm>
            <a:off x="3203718" y="481261"/>
            <a:ext cx="1228613" cy="592038"/>
            <a:chOff x="3921055" y="526172"/>
            <a:chExt cx="1228613" cy="592038"/>
          </a:xfrm>
        </p:grpSpPr>
        <p:pic>
          <p:nvPicPr>
            <p:cNvPr id="282" name="図 281">
              <a:extLst>
                <a:ext uri="{FF2B5EF4-FFF2-40B4-BE49-F238E27FC236}">
                  <a16:creationId xmlns:a16="http://schemas.microsoft.com/office/drawing/2014/main" id="{6D2C451B-E959-4363-B4F0-B0871ED6165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/>
            <a:stretch/>
          </p:blipFill>
          <p:spPr>
            <a:xfrm>
              <a:off x="3921055" y="526172"/>
              <a:ext cx="546100" cy="546100"/>
            </a:xfrm>
            <a:prstGeom prst="rect">
              <a:avLst/>
            </a:prstGeom>
          </p:spPr>
        </p:pic>
        <p:sp>
          <p:nvSpPr>
            <p:cNvPr id="283" name="テキスト ボックス 282">
              <a:extLst>
                <a:ext uri="{FF2B5EF4-FFF2-40B4-BE49-F238E27FC236}">
                  <a16:creationId xmlns:a16="http://schemas.microsoft.com/office/drawing/2014/main" id="{2BC90BEE-DD3E-468D-A789-CD38FF1C29A9}"/>
                </a:ext>
              </a:extLst>
            </p:cNvPr>
            <p:cNvSpPr txBox="1"/>
            <p:nvPr/>
          </p:nvSpPr>
          <p:spPr>
            <a:xfrm>
              <a:off x="4383858" y="564212"/>
              <a:ext cx="76581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</a:rPr>
                <a:t>Minna no</a:t>
              </a:r>
            </a:p>
            <a:p>
              <a:r>
                <a:rPr kumimoji="1" lang="en-US" altLang="ja-JP" sz="1000" b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ea typeface="Yu Gothic" panose="020B0400000000000000" pitchFamily="34" charset="-128"/>
                </a:rPr>
                <a:t>Taiso</a:t>
              </a:r>
              <a:endParaRPr kumimoji="1" lang="en-US" altLang="ja-JP" sz="1000" b="1" dirty="0">
                <a:solidFill>
                  <a:schemeClr val="tx1">
                    <a:lumMod val="65000"/>
                    <a:lumOff val="35000"/>
                  </a:schemeClr>
                </a:solidFill>
                <a:ea typeface="Yu Gothic" panose="020B0400000000000000" pitchFamily="34" charset="-128"/>
              </a:endParaRPr>
            </a:p>
            <a:p>
              <a:r>
                <a:rPr kumimoji="1" lang="en-US" altLang="ja-JP" sz="1000" b="1" dirty="0">
                  <a:solidFill>
                    <a:srgbClr val="D49099"/>
                  </a:solidFill>
                  <a:ea typeface="Yu Gothic" panose="020B0400000000000000" pitchFamily="34" charset="-128"/>
                </a:rPr>
                <a:t>Sitting</a:t>
              </a:r>
              <a:endParaRPr kumimoji="1" lang="ja-JP" altLang="en-US" sz="1000" b="1" dirty="0">
                <a:solidFill>
                  <a:srgbClr val="D49099"/>
                </a:solidFill>
                <a:ea typeface="Yu Gothic" panose="020B0400000000000000" pitchFamily="34" charset="-128"/>
              </a:endParaRPr>
            </a:p>
          </p:txBody>
        </p:sp>
      </p:grpSp>
      <p:sp>
        <p:nvSpPr>
          <p:cNvPr id="284" name="テキスト ボックス 283">
            <a:extLst>
              <a:ext uri="{FF2B5EF4-FFF2-40B4-BE49-F238E27FC236}">
                <a16:creationId xmlns:a16="http://schemas.microsoft.com/office/drawing/2014/main" id="{460E1F07-9CE2-4D4F-B79F-30D698BF34D1}"/>
              </a:ext>
            </a:extLst>
          </p:cNvPr>
          <p:cNvSpPr txBox="1"/>
          <p:nvPr/>
        </p:nvSpPr>
        <p:spPr>
          <a:xfrm>
            <a:off x="911347" y="1343320"/>
            <a:ext cx="2011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bg1"/>
                </a:solidFill>
                <a:ea typeface="Yu Gothic" panose="020B0400000000000000" pitchFamily="34" charset="-128"/>
              </a:rPr>
              <a:t>Week 1-4</a:t>
            </a:r>
            <a:endParaRPr kumimoji="1" lang="ja-JP" altLang="en-US" sz="1400" b="1" dirty="0">
              <a:solidFill>
                <a:schemeClr val="bg1"/>
              </a:solidFill>
              <a:ea typeface="Yu Gothic" panose="020B0400000000000000" pitchFamily="34" charset="-128"/>
            </a:endParaRPr>
          </a:p>
        </p:txBody>
      </p:sp>
      <p:sp>
        <p:nvSpPr>
          <p:cNvPr id="285" name="テキスト ボックス 284">
            <a:extLst>
              <a:ext uri="{FF2B5EF4-FFF2-40B4-BE49-F238E27FC236}">
                <a16:creationId xmlns:a16="http://schemas.microsoft.com/office/drawing/2014/main" id="{8D399B30-5548-44F2-BD80-2322FE96CD95}"/>
              </a:ext>
            </a:extLst>
          </p:cNvPr>
          <p:cNvSpPr txBox="1"/>
          <p:nvPr/>
        </p:nvSpPr>
        <p:spPr>
          <a:xfrm>
            <a:off x="4333816" y="1343320"/>
            <a:ext cx="2011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bg1"/>
                </a:solidFill>
                <a:ea typeface="Yu Gothic" panose="020B0400000000000000" pitchFamily="34" charset="-128"/>
              </a:rPr>
              <a:t>Week 5-8</a:t>
            </a:r>
            <a:endParaRPr kumimoji="1" lang="ja-JP" altLang="en-US" sz="1400" b="1" dirty="0">
              <a:solidFill>
                <a:schemeClr val="bg1"/>
              </a:solidFill>
              <a:ea typeface="Yu Gothic" panose="020B0400000000000000" pitchFamily="34" charset="-128"/>
            </a:endParaRPr>
          </a:p>
        </p:txBody>
      </p:sp>
      <p:sp>
        <p:nvSpPr>
          <p:cNvPr id="286" name="テキスト ボックス 285">
            <a:extLst>
              <a:ext uri="{FF2B5EF4-FFF2-40B4-BE49-F238E27FC236}">
                <a16:creationId xmlns:a16="http://schemas.microsoft.com/office/drawing/2014/main" id="{87F40C89-EFBD-4EC0-B722-6520DFAEB83D}"/>
              </a:ext>
            </a:extLst>
          </p:cNvPr>
          <p:cNvSpPr txBox="1"/>
          <p:nvPr/>
        </p:nvSpPr>
        <p:spPr>
          <a:xfrm>
            <a:off x="7764993" y="1343320"/>
            <a:ext cx="2011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chemeClr val="bg1"/>
                </a:solidFill>
                <a:ea typeface="Yu Gothic" panose="020B0400000000000000" pitchFamily="34" charset="-128"/>
              </a:rPr>
              <a:t>Week 9-12</a:t>
            </a:r>
            <a:endParaRPr kumimoji="1" lang="ja-JP" altLang="en-US" sz="1400" b="1" dirty="0">
              <a:solidFill>
                <a:schemeClr val="bg1"/>
              </a:solidFill>
              <a:ea typeface="Yu Gothic" panose="020B0400000000000000" pitchFamily="34" charset="-128"/>
            </a:endParaRPr>
          </a:p>
        </p:txBody>
      </p: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E42F39A5-034D-49D8-B7BD-3F1774C155D5}"/>
              </a:ext>
            </a:extLst>
          </p:cNvPr>
          <p:cNvGrpSpPr/>
          <p:nvPr/>
        </p:nvGrpSpPr>
        <p:grpSpPr>
          <a:xfrm>
            <a:off x="3190207" y="3273153"/>
            <a:ext cx="877272" cy="2395366"/>
            <a:chOff x="3157797" y="3204785"/>
            <a:chExt cx="927100" cy="2395366"/>
          </a:xfrm>
        </p:grpSpPr>
        <p:pic>
          <p:nvPicPr>
            <p:cNvPr id="288" name="図 287">
              <a:extLst>
                <a:ext uri="{FF2B5EF4-FFF2-40B4-BE49-F238E27FC236}">
                  <a16:creationId xmlns:a16="http://schemas.microsoft.com/office/drawing/2014/main" id="{493AC0AE-5E7A-4F54-ABA9-2B6DC753B2F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157797" y="3204785"/>
              <a:ext cx="927100" cy="1219200"/>
            </a:xfrm>
            <a:prstGeom prst="rect">
              <a:avLst/>
            </a:prstGeom>
          </p:spPr>
        </p:pic>
        <p:pic>
          <p:nvPicPr>
            <p:cNvPr id="289" name="図 288">
              <a:extLst>
                <a:ext uri="{FF2B5EF4-FFF2-40B4-BE49-F238E27FC236}">
                  <a16:creationId xmlns:a16="http://schemas.microsoft.com/office/drawing/2014/main" id="{E09EC3EA-26F9-4010-9CB0-DA62DE63383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157797" y="4313237"/>
              <a:ext cx="927100" cy="152400"/>
            </a:xfrm>
            <a:prstGeom prst="rect">
              <a:avLst/>
            </a:prstGeom>
          </p:spPr>
        </p:pic>
        <p:pic>
          <p:nvPicPr>
            <p:cNvPr id="290" name="図 289">
              <a:extLst>
                <a:ext uri="{FF2B5EF4-FFF2-40B4-BE49-F238E27FC236}">
                  <a16:creationId xmlns:a16="http://schemas.microsoft.com/office/drawing/2014/main" id="{955DA8EC-7556-47B6-A108-A6B563163C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157797" y="4380951"/>
              <a:ext cx="927100" cy="1219200"/>
            </a:xfrm>
            <a:prstGeom prst="rect">
              <a:avLst/>
            </a:prstGeom>
          </p:spPr>
        </p:pic>
      </p:grpSp>
      <p:sp>
        <p:nvSpPr>
          <p:cNvPr id="291" name="円/楕円 48">
            <a:extLst>
              <a:ext uri="{FF2B5EF4-FFF2-40B4-BE49-F238E27FC236}">
                <a16:creationId xmlns:a16="http://schemas.microsoft.com/office/drawing/2014/main" id="{E66B95AC-950E-4FAB-B456-11AA38FB1E04}"/>
              </a:ext>
            </a:extLst>
          </p:cNvPr>
          <p:cNvSpPr/>
          <p:nvPr/>
        </p:nvSpPr>
        <p:spPr>
          <a:xfrm>
            <a:off x="3453119" y="3732404"/>
            <a:ext cx="345137" cy="345137"/>
          </a:xfrm>
          <a:prstGeom prst="ellipse">
            <a:avLst/>
          </a:prstGeom>
          <a:solidFill>
            <a:srgbClr val="DC8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2" name="円/楕円 657">
            <a:extLst>
              <a:ext uri="{FF2B5EF4-FFF2-40B4-BE49-F238E27FC236}">
                <a16:creationId xmlns:a16="http://schemas.microsoft.com/office/drawing/2014/main" id="{C98F3564-5774-493A-9367-E551942A400C}"/>
              </a:ext>
            </a:extLst>
          </p:cNvPr>
          <p:cNvSpPr/>
          <p:nvPr/>
        </p:nvSpPr>
        <p:spPr>
          <a:xfrm>
            <a:off x="3453119" y="4315878"/>
            <a:ext cx="345137" cy="345137"/>
          </a:xfrm>
          <a:prstGeom prst="ellipse">
            <a:avLst/>
          </a:prstGeom>
          <a:solidFill>
            <a:srgbClr val="44AF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3" name="円/楕円 658">
            <a:extLst>
              <a:ext uri="{FF2B5EF4-FFF2-40B4-BE49-F238E27FC236}">
                <a16:creationId xmlns:a16="http://schemas.microsoft.com/office/drawing/2014/main" id="{2C83A589-844C-4CE5-AAC3-1386938D0B89}"/>
              </a:ext>
            </a:extLst>
          </p:cNvPr>
          <p:cNvSpPr/>
          <p:nvPr/>
        </p:nvSpPr>
        <p:spPr>
          <a:xfrm>
            <a:off x="3453119" y="4908061"/>
            <a:ext cx="345137" cy="345137"/>
          </a:xfrm>
          <a:prstGeom prst="ellipse">
            <a:avLst/>
          </a:prstGeom>
          <a:solidFill>
            <a:srgbClr val="39A0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4" name="テキスト ボックス 293">
            <a:extLst>
              <a:ext uri="{FF2B5EF4-FFF2-40B4-BE49-F238E27FC236}">
                <a16:creationId xmlns:a16="http://schemas.microsoft.com/office/drawing/2014/main" id="{FABC6BC1-B7AC-4A59-A48E-71312AD22598}"/>
              </a:ext>
            </a:extLst>
          </p:cNvPr>
          <p:cNvSpPr txBox="1"/>
          <p:nvPr/>
        </p:nvSpPr>
        <p:spPr>
          <a:xfrm>
            <a:off x="3416142" y="3826197"/>
            <a:ext cx="4220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" b="1" dirty="0">
                <a:solidFill>
                  <a:schemeClr val="bg1"/>
                </a:solidFill>
                <a:ea typeface="Yu Gothic" panose="020B0400000000000000" pitchFamily="34" charset="-128"/>
              </a:rPr>
              <a:t>Low</a:t>
            </a:r>
            <a:endParaRPr kumimoji="1" lang="ja-JP" altLang="en-US" sz="600" b="1" dirty="0">
              <a:solidFill>
                <a:schemeClr val="bg1"/>
              </a:solidFill>
              <a:ea typeface="Yu Gothic" panose="020B0400000000000000" pitchFamily="34" charset="-128"/>
            </a:endParaRPr>
          </a:p>
        </p:txBody>
      </p:sp>
      <p:sp>
        <p:nvSpPr>
          <p:cNvPr id="295" name="テキスト ボックス 294">
            <a:extLst>
              <a:ext uri="{FF2B5EF4-FFF2-40B4-BE49-F238E27FC236}">
                <a16:creationId xmlns:a16="http://schemas.microsoft.com/office/drawing/2014/main" id="{F00C7E04-606F-409A-AAFE-6B7D4A567792}"/>
              </a:ext>
            </a:extLst>
          </p:cNvPr>
          <p:cNvSpPr txBox="1"/>
          <p:nvPr/>
        </p:nvSpPr>
        <p:spPr>
          <a:xfrm>
            <a:off x="3416142" y="4348709"/>
            <a:ext cx="422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" b="1" dirty="0">
                <a:solidFill>
                  <a:schemeClr val="bg1"/>
                </a:solidFill>
                <a:ea typeface="Yu Gothic" panose="020B0400000000000000" pitchFamily="34" charset="-128"/>
              </a:rPr>
              <a:t>Medium</a:t>
            </a:r>
          </a:p>
        </p:txBody>
      </p:sp>
      <p:sp>
        <p:nvSpPr>
          <p:cNvPr id="296" name="テキスト ボックス 295">
            <a:extLst>
              <a:ext uri="{FF2B5EF4-FFF2-40B4-BE49-F238E27FC236}">
                <a16:creationId xmlns:a16="http://schemas.microsoft.com/office/drawing/2014/main" id="{AD937DA6-2D5C-4D6F-8831-F58E07DED4FB}"/>
              </a:ext>
            </a:extLst>
          </p:cNvPr>
          <p:cNvSpPr txBox="1"/>
          <p:nvPr/>
        </p:nvSpPr>
        <p:spPr>
          <a:xfrm>
            <a:off x="3416142" y="4993145"/>
            <a:ext cx="42208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" b="1" dirty="0">
                <a:solidFill>
                  <a:schemeClr val="bg1"/>
                </a:solidFill>
                <a:ea typeface="Yu Gothic" panose="020B0400000000000000" pitchFamily="34" charset="-128"/>
              </a:rPr>
              <a:t>High</a:t>
            </a:r>
            <a:endParaRPr kumimoji="1" lang="ja-JP" altLang="en-US" sz="600" b="1" dirty="0">
              <a:solidFill>
                <a:schemeClr val="bg1"/>
              </a:solidFill>
              <a:ea typeface="Yu Gothic" panose="020B0400000000000000" pitchFamily="34" charset="-128"/>
            </a:endParaRPr>
          </a:p>
        </p:txBody>
      </p:sp>
      <p:grpSp>
        <p:nvGrpSpPr>
          <p:cNvPr id="297" name="グループ化 296">
            <a:extLst>
              <a:ext uri="{FF2B5EF4-FFF2-40B4-BE49-F238E27FC236}">
                <a16:creationId xmlns:a16="http://schemas.microsoft.com/office/drawing/2014/main" id="{DFC68303-44B2-4DF7-87EF-05CFDE8BFE22}"/>
              </a:ext>
            </a:extLst>
          </p:cNvPr>
          <p:cNvGrpSpPr/>
          <p:nvPr/>
        </p:nvGrpSpPr>
        <p:grpSpPr>
          <a:xfrm>
            <a:off x="6615164" y="4593768"/>
            <a:ext cx="883951" cy="2087608"/>
            <a:chOff x="6615164" y="2225629"/>
            <a:chExt cx="883951" cy="2087608"/>
          </a:xfrm>
        </p:grpSpPr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056090A9-EA85-4C42-814E-6E8B3F9AE6FC}"/>
                </a:ext>
              </a:extLst>
            </p:cNvPr>
            <p:cNvGrpSpPr/>
            <p:nvPr/>
          </p:nvGrpSpPr>
          <p:grpSpPr>
            <a:xfrm>
              <a:off x="6615164" y="2225629"/>
              <a:ext cx="883951" cy="2087608"/>
              <a:chOff x="3157797" y="3204785"/>
              <a:chExt cx="927100" cy="2395366"/>
            </a:xfrm>
          </p:grpSpPr>
          <p:pic>
            <p:nvPicPr>
              <p:cNvPr id="308" name="図 307">
                <a:extLst>
                  <a:ext uri="{FF2B5EF4-FFF2-40B4-BE49-F238E27FC236}">
                    <a16:creationId xmlns:a16="http://schemas.microsoft.com/office/drawing/2014/main" id="{A9F2E265-5043-402B-86DA-E506EE84AC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157797" y="3204785"/>
                <a:ext cx="927100" cy="1219200"/>
              </a:xfrm>
              <a:prstGeom prst="rect">
                <a:avLst/>
              </a:prstGeom>
            </p:spPr>
          </p:pic>
          <p:pic>
            <p:nvPicPr>
              <p:cNvPr id="309" name="図 308">
                <a:extLst>
                  <a:ext uri="{FF2B5EF4-FFF2-40B4-BE49-F238E27FC236}">
                    <a16:creationId xmlns:a16="http://schemas.microsoft.com/office/drawing/2014/main" id="{57B7CE18-AA74-4BF7-BF5B-922F61DD4B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157797" y="4313237"/>
                <a:ext cx="927100" cy="152400"/>
              </a:xfrm>
              <a:prstGeom prst="rect">
                <a:avLst/>
              </a:prstGeom>
            </p:spPr>
          </p:pic>
          <p:pic>
            <p:nvPicPr>
              <p:cNvPr id="310" name="図 309">
                <a:extLst>
                  <a:ext uri="{FF2B5EF4-FFF2-40B4-BE49-F238E27FC236}">
                    <a16:creationId xmlns:a16="http://schemas.microsoft.com/office/drawing/2014/main" id="{FD4AB549-18CB-4913-B43A-19CFD89DEE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157797" y="4380951"/>
                <a:ext cx="927100" cy="1219200"/>
              </a:xfrm>
              <a:prstGeom prst="rect">
                <a:avLst/>
              </a:prstGeom>
            </p:spPr>
          </p:pic>
        </p:grp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4853502B-ED99-40EF-8EFB-6FCD350D2262}"/>
                </a:ext>
              </a:extLst>
            </p:cNvPr>
            <p:cNvGrpSpPr/>
            <p:nvPr/>
          </p:nvGrpSpPr>
          <p:grpSpPr>
            <a:xfrm>
              <a:off x="6638509" y="2815723"/>
              <a:ext cx="422081" cy="288000"/>
              <a:chOff x="6647022" y="2562457"/>
              <a:chExt cx="422081" cy="288000"/>
            </a:xfrm>
          </p:grpSpPr>
          <p:sp>
            <p:nvSpPr>
              <p:cNvPr id="306" name="円/楕円 711">
                <a:extLst>
                  <a:ext uri="{FF2B5EF4-FFF2-40B4-BE49-F238E27FC236}">
                    <a16:creationId xmlns:a16="http://schemas.microsoft.com/office/drawing/2014/main" id="{3C7C930F-7C5B-4654-82E4-CBF335A2BD5E}"/>
                  </a:ext>
                </a:extLst>
              </p:cNvPr>
              <p:cNvSpPr/>
              <p:nvPr/>
            </p:nvSpPr>
            <p:spPr>
              <a:xfrm>
                <a:off x="6718834" y="2562457"/>
                <a:ext cx="288000" cy="288000"/>
              </a:xfrm>
              <a:prstGeom prst="ellipse">
                <a:avLst/>
              </a:prstGeom>
              <a:solidFill>
                <a:srgbClr val="DC8E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テキスト ボックス 306">
                <a:extLst>
                  <a:ext uri="{FF2B5EF4-FFF2-40B4-BE49-F238E27FC236}">
                    <a16:creationId xmlns:a16="http://schemas.microsoft.com/office/drawing/2014/main" id="{E6AAD063-8A4C-4C2C-A553-802F494F523D}"/>
                  </a:ext>
                </a:extLst>
              </p:cNvPr>
              <p:cNvSpPr txBox="1"/>
              <p:nvPr/>
            </p:nvSpPr>
            <p:spPr>
              <a:xfrm>
                <a:off x="6647022" y="2617007"/>
                <a:ext cx="4220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600" b="1" dirty="0">
                    <a:solidFill>
                      <a:schemeClr val="bg1"/>
                    </a:solidFill>
                    <a:ea typeface="Yu Gothic" panose="020B0400000000000000" pitchFamily="34" charset="-128"/>
                  </a:rPr>
                  <a:t>Low</a:t>
                </a:r>
                <a:endParaRPr kumimoji="1" lang="ja-JP" altLang="en-US" sz="600" b="1" dirty="0">
                  <a:solidFill>
                    <a:schemeClr val="bg1"/>
                  </a:solidFill>
                  <a:ea typeface="Yu Gothic" panose="020B0400000000000000" pitchFamily="34" charset="-128"/>
                </a:endParaRPr>
              </a:p>
            </p:txBody>
          </p: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36C7D9FB-96A8-453A-BC19-EC2667CED177}"/>
                </a:ext>
              </a:extLst>
            </p:cNvPr>
            <p:cNvGrpSpPr/>
            <p:nvPr/>
          </p:nvGrpSpPr>
          <p:grpSpPr>
            <a:xfrm>
              <a:off x="6864932" y="3099178"/>
              <a:ext cx="422081" cy="291185"/>
              <a:chOff x="6864932" y="6817498"/>
              <a:chExt cx="422081" cy="291185"/>
            </a:xfrm>
          </p:grpSpPr>
          <p:sp>
            <p:nvSpPr>
              <p:cNvPr id="304" name="円/楕円 709">
                <a:extLst>
                  <a:ext uri="{FF2B5EF4-FFF2-40B4-BE49-F238E27FC236}">
                    <a16:creationId xmlns:a16="http://schemas.microsoft.com/office/drawing/2014/main" id="{78D46BE7-A263-4C4D-BA4C-0CE64598ECB5}"/>
                  </a:ext>
                </a:extLst>
              </p:cNvPr>
              <p:cNvSpPr/>
              <p:nvPr/>
            </p:nvSpPr>
            <p:spPr>
              <a:xfrm>
                <a:off x="6936744" y="6817498"/>
                <a:ext cx="288000" cy="288000"/>
              </a:xfrm>
              <a:prstGeom prst="ellipse">
                <a:avLst/>
              </a:prstGeom>
              <a:solidFill>
                <a:srgbClr val="44AF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テキスト ボックス 304">
                <a:extLst>
                  <a:ext uri="{FF2B5EF4-FFF2-40B4-BE49-F238E27FC236}">
                    <a16:creationId xmlns:a16="http://schemas.microsoft.com/office/drawing/2014/main" id="{929647F2-63A0-4EFB-9896-FEA3221E6125}"/>
                  </a:ext>
                </a:extLst>
              </p:cNvPr>
              <p:cNvSpPr txBox="1"/>
              <p:nvPr/>
            </p:nvSpPr>
            <p:spPr>
              <a:xfrm>
                <a:off x="6864932" y="6831684"/>
                <a:ext cx="42208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600" b="1" dirty="0">
                    <a:solidFill>
                      <a:schemeClr val="bg1"/>
                    </a:solidFill>
                    <a:ea typeface="Yu Gothic" panose="020B0400000000000000" pitchFamily="34" charset="-128"/>
                  </a:rPr>
                  <a:t>Medium</a:t>
                </a:r>
                <a:endParaRPr kumimoji="1" lang="ja-JP" altLang="en-US" sz="600" b="1" dirty="0">
                  <a:solidFill>
                    <a:schemeClr val="bg1"/>
                  </a:solidFill>
                  <a:ea typeface="Yu Gothic" panose="020B0400000000000000" pitchFamily="34" charset="-128"/>
                </a:endParaRPr>
              </a:p>
            </p:txBody>
          </p: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9FED7B93-3418-4348-887A-0BCD641C58A6}"/>
                </a:ext>
              </a:extLst>
            </p:cNvPr>
            <p:cNvGrpSpPr/>
            <p:nvPr/>
          </p:nvGrpSpPr>
          <p:grpSpPr>
            <a:xfrm>
              <a:off x="6638509" y="3390363"/>
              <a:ext cx="422081" cy="288000"/>
              <a:chOff x="6638509" y="6839083"/>
              <a:chExt cx="422081" cy="288000"/>
            </a:xfrm>
          </p:grpSpPr>
          <p:sp>
            <p:nvSpPr>
              <p:cNvPr id="302" name="円/楕円 707">
                <a:extLst>
                  <a:ext uri="{FF2B5EF4-FFF2-40B4-BE49-F238E27FC236}">
                    <a16:creationId xmlns:a16="http://schemas.microsoft.com/office/drawing/2014/main" id="{EFFC1726-460E-4FA8-B7B5-179E29453EAB}"/>
                  </a:ext>
                </a:extLst>
              </p:cNvPr>
              <p:cNvSpPr/>
              <p:nvPr/>
            </p:nvSpPr>
            <p:spPr>
              <a:xfrm>
                <a:off x="6710321" y="6839083"/>
                <a:ext cx="288000" cy="288000"/>
              </a:xfrm>
              <a:prstGeom prst="ellipse">
                <a:avLst/>
              </a:prstGeom>
              <a:solidFill>
                <a:srgbClr val="39A0D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テキスト ボックス 302">
                <a:extLst>
                  <a:ext uri="{FF2B5EF4-FFF2-40B4-BE49-F238E27FC236}">
                    <a16:creationId xmlns:a16="http://schemas.microsoft.com/office/drawing/2014/main" id="{2C90730B-9313-4D29-980B-7A5FC66B05FF}"/>
                  </a:ext>
                </a:extLst>
              </p:cNvPr>
              <p:cNvSpPr txBox="1"/>
              <p:nvPr/>
            </p:nvSpPr>
            <p:spPr>
              <a:xfrm>
                <a:off x="6638509" y="6893633"/>
                <a:ext cx="4220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600" b="1" dirty="0">
                    <a:solidFill>
                      <a:schemeClr val="bg1"/>
                    </a:solidFill>
                    <a:ea typeface="Yu Gothic" panose="020B0400000000000000" pitchFamily="34" charset="-128"/>
                  </a:rPr>
                  <a:t>High</a:t>
                </a:r>
                <a:endParaRPr kumimoji="1" lang="ja-JP" altLang="en-US" sz="600" b="1" dirty="0">
                  <a:solidFill>
                    <a:schemeClr val="bg1"/>
                  </a:solidFill>
                  <a:ea typeface="Yu Gothic" panose="020B0400000000000000" pitchFamily="34" charset="-128"/>
                </a:endParaRPr>
              </a:p>
            </p:txBody>
          </p:sp>
        </p:grpSp>
      </p:grpSp>
      <p:grpSp>
        <p:nvGrpSpPr>
          <p:cNvPr id="311" name="グループ化 310">
            <a:extLst>
              <a:ext uri="{FF2B5EF4-FFF2-40B4-BE49-F238E27FC236}">
                <a16:creationId xmlns:a16="http://schemas.microsoft.com/office/drawing/2014/main" id="{A5AEFE83-35AF-4E27-884B-005D370FD0DE}"/>
              </a:ext>
            </a:extLst>
          </p:cNvPr>
          <p:cNvGrpSpPr/>
          <p:nvPr/>
        </p:nvGrpSpPr>
        <p:grpSpPr>
          <a:xfrm>
            <a:off x="6615164" y="2303413"/>
            <a:ext cx="883952" cy="2087607"/>
            <a:chOff x="6615164" y="2225629"/>
            <a:chExt cx="883952" cy="2087607"/>
          </a:xfrm>
        </p:grpSpPr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A21517E1-C50B-4FC2-A33F-83D8021E0DC9}"/>
                </a:ext>
              </a:extLst>
            </p:cNvPr>
            <p:cNvGrpSpPr/>
            <p:nvPr/>
          </p:nvGrpSpPr>
          <p:grpSpPr>
            <a:xfrm>
              <a:off x="6615164" y="2225629"/>
              <a:ext cx="883952" cy="2087607"/>
              <a:chOff x="3157797" y="3204785"/>
              <a:chExt cx="927101" cy="2395365"/>
            </a:xfrm>
          </p:grpSpPr>
          <p:pic>
            <p:nvPicPr>
              <p:cNvPr id="322" name="図 321">
                <a:extLst>
                  <a:ext uri="{FF2B5EF4-FFF2-40B4-BE49-F238E27FC236}">
                    <a16:creationId xmlns:a16="http://schemas.microsoft.com/office/drawing/2014/main" id="{2E91ADAB-3F99-4C5F-BE18-BBE91AC6BF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157797" y="3204785"/>
                <a:ext cx="927100" cy="1219200"/>
              </a:xfrm>
              <a:prstGeom prst="rect">
                <a:avLst/>
              </a:prstGeom>
            </p:spPr>
          </p:pic>
          <p:pic>
            <p:nvPicPr>
              <p:cNvPr id="323" name="図 322">
                <a:extLst>
                  <a:ext uri="{FF2B5EF4-FFF2-40B4-BE49-F238E27FC236}">
                    <a16:creationId xmlns:a16="http://schemas.microsoft.com/office/drawing/2014/main" id="{AE4E7B44-489F-46E9-92F8-943D20E5AF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157797" y="4313237"/>
                <a:ext cx="927100" cy="152400"/>
              </a:xfrm>
              <a:prstGeom prst="rect">
                <a:avLst/>
              </a:prstGeom>
            </p:spPr>
          </p:pic>
          <p:pic>
            <p:nvPicPr>
              <p:cNvPr id="324" name="図 323">
                <a:extLst>
                  <a:ext uri="{FF2B5EF4-FFF2-40B4-BE49-F238E27FC236}">
                    <a16:creationId xmlns:a16="http://schemas.microsoft.com/office/drawing/2014/main" id="{48452E0D-7F9B-449C-9E67-DD8258D96A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157798" y="4380952"/>
                <a:ext cx="927100" cy="1219198"/>
              </a:xfrm>
              <a:prstGeom prst="rect">
                <a:avLst/>
              </a:prstGeom>
            </p:spPr>
          </p:pic>
        </p:grp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F21ECFC4-8CCB-4650-83FF-F830C6899610}"/>
                </a:ext>
              </a:extLst>
            </p:cNvPr>
            <p:cNvGrpSpPr/>
            <p:nvPr/>
          </p:nvGrpSpPr>
          <p:grpSpPr>
            <a:xfrm>
              <a:off x="6638509" y="2815723"/>
              <a:ext cx="422081" cy="288000"/>
              <a:chOff x="6647022" y="2562457"/>
              <a:chExt cx="422081" cy="288000"/>
            </a:xfrm>
          </p:grpSpPr>
          <p:sp>
            <p:nvSpPr>
              <p:cNvPr id="320" name="円/楕円 697">
                <a:extLst>
                  <a:ext uri="{FF2B5EF4-FFF2-40B4-BE49-F238E27FC236}">
                    <a16:creationId xmlns:a16="http://schemas.microsoft.com/office/drawing/2014/main" id="{2E53E8BF-148A-45E0-8CDD-B44948F7BB6B}"/>
                  </a:ext>
                </a:extLst>
              </p:cNvPr>
              <p:cNvSpPr/>
              <p:nvPr/>
            </p:nvSpPr>
            <p:spPr>
              <a:xfrm>
                <a:off x="6718834" y="2562457"/>
                <a:ext cx="288000" cy="288000"/>
              </a:xfrm>
              <a:prstGeom prst="ellipse">
                <a:avLst/>
              </a:prstGeom>
              <a:solidFill>
                <a:srgbClr val="DC8E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テキスト ボックス 320">
                <a:extLst>
                  <a:ext uri="{FF2B5EF4-FFF2-40B4-BE49-F238E27FC236}">
                    <a16:creationId xmlns:a16="http://schemas.microsoft.com/office/drawing/2014/main" id="{0DA7A436-A564-461B-8C2C-41CBA685AB90}"/>
                  </a:ext>
                </a:extLst>
              </p:cNvPr>
              <p:cNvSpPr txBox="1"/>
              <p:nvPr/>
            </p:nvSpPr>
            <p:spPr>
              <a:xfrm>
                <a:off x="6647022" y="2617007"/>
                <a:ext cx="4220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600" b="1" dirty="0">
                    <a:solidFill>
                      <a:schemeClr val="bg1"/>
                    </a:solidFill>
                    <a:ea typeface="Yu Gothic" panose="020B0400000000000000" pitchFamily="34" charset="-128"/>
                  </a:rPr>
                  <a:t>Low</a:t>
                </a:r>
                <a:endParaRPr kumimoji="1" lang="ja-JP" altLang="en-US" sz="600" b="1" dirty="0">
                  <a:solidFill>
                    <a:schemeClr val="bg1"/>
                  </a:solidFill>
                  <a:ea typeface="Yu Gothic" panose="020B0400000000000000" pitchFamily="34" charset="-128"/>
                </a:endParaRPr>
              </a:p>
            </p:txBody>
          </p:sp>
        </p:grp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11C492B5-0ED4-4F11-8281-7CD9573E95CE}"/>
                </a:ext>
              </a:extLst>
            </p:cNvPr>
            <p:cNvGrpSpPr/>
            <p:nvPr/>
          </p:nvGrpSpPr>
          <p:grpSpPr>
            <a:xfrm>
              <a:off x="6864932" y="3099178"/>
              <a:ext cx="422081" cy="291185"/>
              <a:chOff x="6864932" y="6817498"/>
              <a:chExt cx="422081" cy="291185"/>
            </a:xfrm>
          </p:grpSpPr>
          <p:sp>
            <p:nvSpPr>
              <p:cNvPr id="318" name="円/楕円 695">
                <a:extLst>
                  <a:ext uri="{FF2B5EF4-FFF2-40B4-BE49-F238E27FC236}">
                    <a16:creationId xmlns:a16="http://schemas.microsoft.com/office/drawing/2014/main" id="{F6D26ACE-9AA3-4A39-BF40-F91EF0F9E892}"/>
                  </a:ext>
                </a:extLst>
              </p:cNvPr>
              <p:cNvSpPr/>
              <p:nvPr/>
            </p:nvSpPr>
            <p:spPr>
              <a:xfrm>
                <a:off x="6936744" y="6817498"/>
                <a:ext cx="288000" cy="288000"/>
              </a:xfrm>
              <a:prstGeom prst="ellipse">
                <a:avLst/>
              </a:prstGeom>
              <a:solidFill>
                <a:srgbClr val="44AF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テキスト ボックス 318">
                <a:extLst>
                  <a:ext uri="{FF2B5EF4-FFF2-40B4-BE49-F238E27FC236}">
                    <a16:creationId xmlns:a16="http://schemas.microsoft.com/office/drawing/2014/main" id="{833376BA-2553-43B7-AC28-4E7E965B5899}"/>
                  </a:ext>
                </a:extLst>
              </p:cNvPr>
              <p:cNvSpPr txBox="1"/>
              <p:nvPr/>
            </p:nvSpPr>
            <p:spPr>
              <a:xfrm>
                <a:off x="6864932" y="6831684"/>
                <a:ext cx="42208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600" b="1" dirty="0">
                    <a:solidFill>
                      <a:schemeClr val="bg1"/>
                    </a:solidFill>
                    <a:ea typeface="Yu Gothic" panose="020B0400000000000000" pitchFamily="34" charset="-128"/>
                  </a:rPr>
                  <a:t>Medium</a:t>
                </a:r>
              </a:p>
            </p:txBody>
          </p: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601D016E-E178-42C5-957D-6B4478EF077D}"/>
                </a:ext>
              </a:extLst>
            </p:cNvPr>
            <p:cNvGrpSpPr/>
            <p:nvPr/>
          </p:nvGrpSpPr>
          <p:grpSpPr>
            <a:xfrm>
              <a:off x="6638509" y="3390363"/>
              <a:ext cx="422081" cy="288000"/>
              <a:chOff x="6638509" y="6839083"/>
              <a:chExt cx="422081" cy="288000"/>
            </a:xfrm>
          </p:grpSpPr>
          <p:sp>
            <p:nvSpPr>
              <p:cNvPr id="316" name="円/楕円 693">
                <a:extLst>
                  <a:ext uri="{FF2B5EF4-FFF2-40B4-BE49-F238E27FC236}">
                    <a16:creationId xmlns:a16="http://schemas.microsoft.com/office/drawing/2014/main" id="{BF550066-8030-4C67-86EC-F416B03F69A3}"/>
                  </a:ext>
                </a:extLst>
              </p:cNvPr>
              <p:cNvSpPr/>
              <p:nvPr/>
            </p:nvSpPr>
            <p:spPr>
              <a:xfrm>
                <a:off x="6710321" y="6839083"/>
                <a:ext cx="288000" cy="288000"/>
              </a:xfrm>
              <a:prstGeom prst="ellipse">
                <a:avLst/>
              </a:prstGeom>
              <a:solidFill>
                <a:srgbClr val="39A0D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テキスト ボックス 316">
                <a:extLst>
                  <a:ext uri="{FF2B5EF4-FFF2-40B4-BE49-F238E27FC236}">
                    <a16:creationId xmlns:a16="http://schemas.microsoft.com/office/drawing/2014/main" id="{035BBDFD-305E-4AAB-8001-2B00A3D73716}"/>
                  </a:ext>
                </a:extLst>
              </p:cNvPr>
              <p:cNvSpPr txBox="1"/>
              <p:nvPr/>
            </p:nvSpPr>
            <p:spPr>
              <a:xfrm>
                <a:off x="6638509" y="6893633"/>
                <a:ext cx="4220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600" b="1" dirty="0">
                    <a:solidFill>
                      <a:schemeClr val="bg1"/>
                    </a:solidFill>
                    <a:ea typeface="Yu Gothic" panose="020B0400000000000000" pitchFamily="34" charset="-128"/>
                  </a:rPr>
                  <a:t>High</a:t>
                </a:r>
                <a:endParaRPr kumimoji="1" lang="ja-JP" altLang="en-US" sz="600" b="1" dirty="0">
                  <a:solidFill>
                    <a:schemeClr val="bg1"/>
                  </a:solidFill>
                  <a:ea typeface="Yu Gothic" panose="020B0400000000000000" pitchFamily="34" charset="-128"/>
                </a:endParaRPr>
              </a:p>
            </p:txBody>
          </p:sp>
        </p:grpSp>
      </p:grpSp>
      <p:grpSp>
        <p:nvGrpSpPr>
          <p:cNvPr id="325" name="グループ化 324">
            <a:extLst>
              <a:ext uri="{FF2B5EF4-FFF2-40B4-BE49-F238E27FC236}">
                <a16:creationId xmlns:a16="http://schemas.microsoft.com/office/drawing/2014/main" id="{C5072AE1-1BB9-40BF-93A8-2C99F277D72B}"/>
              </a:ext>
            </a:extLst>
          </p:cNvPr>
          <p:cNvGrpSpPr/>
          <p:nvPr/>
        </p:nvGrpSpPr>
        <p:grpSpPr>
          <a:xfrm>
            <a:off x="6615164" y="3448590"/>
            <a:ext cx="883951" cy="2087608"/>
            <a:chOff x="6615164" y="2225629"/>
            <a:chExt cx="883951" cy="2087608"/>
          </a:xfrm>
        </p:grpSpPr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A0F22273-FF9A-4E01-83E1-1F29ED3D87C3}"/>
                </a:ext>
              </a:extLst>
            </p:cNvPr>
            <p:cNvGrpSpPr/>
            <p:nvPr/>
          </p:nvGrpSpPr>
          <p:grpSpPr>
            <a:xfrm>
              <a:off x="6615164" y="2225629"/>
              <a:ext cx="883951" cy="2087608"/>
              <a:chOff x="3157797" y="3204785"/>
              <a:chExt cx="927100" cy="2395366"/>
            </a:xfrm>
          </p:grpSpPr>
          <p:pic>
            <p:nvPicPr>
              <p:cNvPr id="336" name="図 335">
                <a:extLst>
                  <a:ext uri="{FF2B5EF4-FFF2-40B4-BE49-F238E27FC236}">
                    <a16:creationId xmlns:a16="http://schemas.microsoft.com/office/drawing/2014/main" id="{2944922C-279C-4B5D-888C-C18533CD96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157797" y="3204785"/>
                <a:ext cx="927100" cy="1219200"/>
              </a:xfrm>
              <a:prstGeom prst="rect">
                <a:avLst/>
              </a:prstGeom>
            </p:spPr>
          </p:pic>
          <p:pic>
            <p:nvPicPr>
              <p:cNvPr id="337" name="図 336">
                <a:extLst>
                  <a:ext uri="{FF2B5EF4-FFF2-40B4-BE49-F238E27FC236}">
                    <a16:creationId xmlns:a16="http://schemas.microsoft.com/office/drawing/2014/main" id="{749DA93A-E138-4AC9-87D5-19484BDC79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157797" y="4313237"/>
                <a:ext cx="927100" cy="152400"/>
              </a:xfrm>
              <a:prstGeom prst="rect">
                <a:avLst/>
              </a:prstGeom>
            </p:spPr>
          </p:pic>
          <p:pic>
            <p:nvPicPr>
              <p:cNvPr id="338" name="図 337">
                <a:extLst>
                  <a:ext uri="{FF2B5EF4-FFF2-40B4-BE49-F238E27FC236}">
                    <a16:creationId xmlns:a16="http://schemas.microsoft.com/office/drawing/2014/main" id="{C6018D18-ACE1-4042-A825-743985EA79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157797" y="4380951"/>
                <a:ext cx="927100" cy="1219200"/>
              </a:xfrm>
              <a:prstGeom prst="rect">
                <a:avLst/>
              </a:prstGeom>
            </p:spPr>
          </p:pic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46F60616-E6FF-4D61-82B5-FFF13915D227}"/>
                </a:ext>
              </a:extLst>
            </p:cNvPr>
            <p:cNvGrpSpPr/>
            <p:nvPr/>
          </p:nvGrpSpPr>
          <p:grpSpPr>
            <a:xfrm>
              <a:off x="6638509" y="2815723"/>
              <a:ext cx="422081" cy="288000"/>
              <a:chOff x="6647022" y="2562457"/>
              <a:chExt cx="422081" cy="288000"/>
            </a:xfrm>
          </p:grpSpPr>
          <p:sp>
            <p:nvSpPr>
              <p:cNvPr id="334" name="円/楕円 674">
                <a:extLst>
                  <a:ext uri="{FF2B5EF4-FFF2-40B4-BE49-F238E27FC236}">
                    <a16:creationId xmlns:a16="http://schemas.microsoft.com/office/drawing/2014/main" id="{9C8B72C9-97AE-4268-AF99-6059195956ED}"/>
                  </a:ext>
                </a:extLst>
              </p:cNvPr>
              <p:cNvSpPr/>
              <p:nvPr/>
            </p:nvSpPr>
            <p:spPr>
              <a:xfrm>
                <a:off x="6718834" y="2562457"/>
                <a:ext cx="288000" cy="288000"/>
              </a:xfrm>
              <a:prstGeom prst="ellipse">
                <a:avLst/>
              </a:prstGeom>
              <a:solidFill>
                <a:srgbClr val="DC8E5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テキスト ボックス 334">
                <a:extLst>
                  <a:ext uri="{FF2B5EF4-FFF2-40B4-BE49-F238E27FC236}">
                    <a16:creationId xmlns:a16="http://schemas.microsoft.com/office/drawing/2014/main" id="{11BC0AC8-0922-46FC-AA13-8333DD23B7DA}"/>
                  </a:ext>
                </a:extLst>
              </p:cNvPr>
              <p:cNvSpPr txBox="1"/>
              <p:nvPr/>
            </p:nvSpPr>
            <p:spPr>
              <a:xfrm>
                <a:off x="6647022" y="2617007"/>
                <a:ext cx="4220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600" b="1" dirty="0">
                    <a:solidFill>
                      <a:schemeClr val="bg1"/>
                    </a:solidFill>
                    <a:ea typeface="Yu Gothic" panose="020B0400000000000000" pitchFamily="34" charset="-128"/>
                  </a:rPr>
                  <a:t>Low</a:t>
                </a:r>
                <a:endParaRPr kumimoji="1" lang="ja-JP" altLang="en-US" sz="600" b="1" dirty="0">
                  <a:solidFill>
                    <a:schemeClr val="bg1"/>
                  </a:solidFill>
                  <a:ea typeface="Yu Gothic" panose="020B0400000000000000" pitchFamily="34" charset="-128"/>
                </a:endParaRPr>
              </a:p>
            </p:txBody>
          </p:sp>
        </p:grpSp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02F1E994-438C-4083-B85B-FBEAC97C6A5E}"/>
                </a:ext>
              </a:extLst>
            </p:cNvPr>
            <p:cNvGrpSpPr/>
            <p:nvPr/>
          </p:nvGrpSpPr>
          <p:grpSpPr>
            <a:xfrm>
              <a:off x="6864932" y="3099178"/>
              <a:ext cx="422081" cy="291185"/>
              <a:chOff x="6864932" y="6817498"/>
              <a:chExt cx="422081" cy="291185"/>
            </a:xfrm>
          </p:grpSpPr>
          <p:sp>
            <p:nvSpPr>
              <p:cNvPr id="332" name="円/楕円 683">
                <a:extLst>
                  <a:ext uri="{FF2B5EF4-FFF2-40B4-BE49-F238E27FC236}">
                    <a16:creationId xmlns:a16="http://schemas.microsoft.com/office/drawing/2014/main" id="{849C3AD5-DA8A-47EA-881F-FFC10C6A3EF6}"/>
                  </a:ext>
                </a:extLst>
              </p:cNvPr>
              <p:cNvSpPr/>
              <p:nvPr/>
            </p:nvSpPr>
            <p:spPr>
              <a:xfrm>
                <a:off x="6936744" y="6817498"/>
                <a:ext cx="288000" cy="288000"/>
              </a:xfrm>
              <a:prstGeom prst="ellipse">
                <a:avLst/>
              </a:prstGeom>
              <a:solidFill>
                <a:srgbClr val="44AF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テキスト ボックス 332">
                <a:extLst>
                  <a:ext uri="{FF2B5EF4-FFF2-40B4-BE49-F238E27FC236}">
                    <a16:creationId xmlns:a16="http://schemas.microsoft.com/office/drawing/2014/main" id="{4BDC6C28-0EFA-4F6C-BDA6-0DB168B3CE9E}"/>
                  </a:ext>
                </a:extLst>
              </p:cNvPr>
              <p:cNvSpPr txBox="1"/>
              <p:nvPr/>
            </p:nvSpPr>
            <p:spPr>
              <a:xfrm>
                <a:off x="6864932" y="6831684"/>
                <a:ext cx="42208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600" b="1" dirty="0">
                    <a:solidFill>
                      <a:schemeClr val="bg1"/>
                    </a:solidFill>
                    <a:ea typeface="Yu Gothic" panose="020B0400000000000000" pitchFamily="34" charset="-128"/>
                  </a:rPr>
                  <a:t>Medium</a:t>
                </a:r>
              </a:p>
            </p:txBody>
          </p:sp>
        </p:grp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94D4BDC0-8827-4FA0-AD26-479FA8879A9C}"/>
                </a:ext>
              </a:extLst>
            </p:cNvPr>
            <p:cNvGrpSpPr/>
            <p:nvPr/>
          </p:nvGrpSpPr>
          <p:grpSpPr>
            <a:xfrm>
              <a:off x="6638509" y="3390363"/>
              <a:ext cx="422081" cy="288000"/>
              <a:chOff x="6638509" y="6839083"/>
              <a:chExt cx="422081" cy="288000"/>
            </a:xfrm>
          </p:grpSpPr>
          <p:sp>
            <p:nvSpPr>
              <p:cNvPr id="330" name="円/楕円 686">
                <a:extLst>
                  <a:ext uri="{FF2B5EF4-FFF2-40B4-BE49-F238E27FC236}">
                    <a16:creationId xmlns:a16="http://schemas.microsoft.com/office/drawing/2014/main" id="{92331F32-8FE3-4E04-A176-865EA3DC9D71}"/>
                  </a:ext>
                </a:extLst>
              </p:cNvPr>
              <p:cNvSpPr/>
              <p:nvPr/>
            </p:nvSpPr>
            <p:spPr>
              <a:xfrm>
                <a:off x="6710321" y="6839083"/>
                <a:ext cx="288000" cy="288000"/>
              </a:xfrm>
              <a:prstGeom prst="ellipse">
                <a:avLst/>
              </a:prstGeom>
              <a:solidFill>
                <a:srgbClr val="39A0D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テキスト ボックス 330">
                <a:extLst>
                  <a:ext uri="{FF2B5EF4-FFF2-40B4-BE49-F238E27FC236}">
                    <a16:creationId xmlns:a16="http://schemas.microsoft.com/office/drawing/2014/main" id="{3C928485-F34A-4FFE-96C8-7AE3EC8FED8D}"/>
                  </a:ext>
                </a:extLst>
              </p:cNvPr>
              <p:cNvSpPr txBox="1"/>
              <p:nvPr/>
            </p:nvSpPr>
            <p:spPr>
              <a:xfrm>
                <a:off x="6638509" y="6893633"/>
                <a:ext cx="4220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600" b="1" dirty="0">
                    <a:solidFill>
                      <a:schemeClr val="bg1"/>
                    </a:solidFill>
                    <a:ea typeface="Yu Gothic" panose="020B0400000000000000" pitchFamily="34" charset="-128"/>
                  </a:rPr>
                  <a:t>High</a:t>
                </a:r>
                <a:endParaRPr kumimoji="1" lang="ja-JP" altLang="en-US" sz="600" b="1" dirty="0">
                  <a:solidFill>
                    <a:schemeClr val="bg1"/>
                  </a:solidFill>
                  <a:ea typeface="Yu Gothic" panose="020B0400000000000000" pitchFamily="34" charset="-128"/>
                </a:endParaRPr>
              </a:p>
            </p:txBody>
          </p:sp>
        </p:grpSp>
      </p:grpSp>
      <p:sp>
        <p:nvSpPr>
          <p:cNvPr id="339" name="テキスト ボックス 338">
            <a:extLst>
              <a:ext uri="{FF2B5EF4-FFF2-40B4-BE49-F238E27FC236}">
                <a16:creationId xmlns:a16="http://schemas.microsoft.com/office/drawing/2014/main" id="{ED958741-9FCC-4E6F-9FA3-05FC422E2220}"/>
              </a:ext>
            </a:extLst>
          </p:cNvPr>
          <p:cNvSpPr txBox="1"/>
          <p:nvPr/>
        </p:nvSpPr>
        <p:spPr>
          <a:xfrm>
            <a:off x="911347" y="4036529"/>
            <a:ext cx="20119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b="1" dirty="0">
                <a:solidFill>
                  <a:schemeClr val="bg1"/>
                </a:solidFill>
                <a:ea typeface="Yu Gothic" panose="020B0400000000000000" pitchFamily="34" charset="-128"/>
              </a:rPr>
              <a:t>Level</a:t>
            </a:r>
            <a:r>
              <a:rPr kumimoji="1" lang="ja-JP" altLang="en-US" sz="1000" b="1" dirty="0">
                <a:solidFill>
                  <a:schemeClr val="bg1"/>
                </a:solidFill>
                <a:ea typeface="Yu Gothic" panose="020B0400000000000000" pitchFamily="34" charset="-128"/>
              </a:rPr>
              <a:t> </a:t>
            </a:r>
            <a:r>
              <a:rPr kumimoji="1" lang="en-US" altLang="ja-JP" sz="1000" b="1" dirty="0">
                <a:solidFill>
                  <a:schemeClr val="bg1"/>
                </a:solidFill>
                <a:ea typeface="Yu Gothic" panose="020B0400000000000000" pitchFamily="34" charset="-128"/>
              </a:rPr>
              <a:t>0</a:t>
            </a:r>
            <a:endParaRPr kumimoji="1" lang="ja-JP" altLang="en-US" sz="1000" b="1" dirty="0">
              <a:solidFill>
                <a:schemeClr val="bg1"/>
              </a:solidFill>
              <a:ea typeface="Yu Gothic" panose="020B0400000000000000" pitchFamily="34" charset="-128"/>
            </a:endParaRPr>
          </a:p>
        </p:txBody>
      </p:sp>
      <p:sp>
        <p:nvSpPr>
          <p:cNvPr id="340" name="テキスト ボックス 339">
            <a:extLst>
              <a:ext uri="{FF2B5EF4-FFF2-40B4-BE49-F238E27FC236}">
                <a16:creationId xmlns:a16="http://schemas.microsoft.com/office/drawing/2014/main" id="{D0600E2E-141C-4E10-9F6B-288990D92744}"/>
              </a:ext>
            </a:extLst>
          </p:cNvPr>
          <p:cNvSpPr txBox="1"/>
          <p:nvPr/>
        </p:nvSpPr>
        <p:spPr>
          <a:xfrm>
            <a:off x="4333816" y="2879533"/>
            <a:ext cx="20119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b="1" dirty="0">
                <a:solidFill>
                  <a:schemeClr val="bg1"/>
                </a:solidFill>
                <a:ea typeface="Yu Gothic" panose="020B0400000000000000" pitchFamily="34" charset="-128"/>
              </a:rPr>
              <a:t>Level</a:t>
            </a:r>
            <a:r>
              <a:rPr kumimoji="1" lang="ja-JP" altLang="en-US" sz="1000" b="1" dirty="0">
                <a:solidFill>
                  <a:schemeClr val="bg1"/>
                </a:solidFill>
                <a:ea typeface="Yu Gothic" panose="020B0400000000000000" pitchFamily="34" charset="-128"/>
              </a:rPr>
              <a:t> </a:t>
            </a:r>
            <a:r>
              <a:rPr kumimoji="1" lang="en-US" altLang="ja-JP" sz="1000" b="1" dirty="0">
                <a:solidFill>
                  <a:schemeClr val="bg1"/>
                </a:solidFill>
                <a:ea typeface="Yu Gothic" panose="020B0400000000000000" pitchFamily="34" charset="-128"/>
              </a:rPr>
              <a:t>1</a:t>
            </a:r>
            <a:endParaRPr kumimoji="1" lang="ja-JP" altLang="en-US" sz="1000" b="1" dirty="0">
              <a:solidFill>
                <a:schemeClr val="bg1"/>
              </a:solidFill>
              <a:ea typeface="Yu Gothic" panose="020B0400000000000000" pitchFamily="34" charset="-128"/>
            </a:endParaRPr>
          </a:p>
        </p:txBody>
      </p:sp>
      <p:sp>
        <p:nvSpPr>
          <p:cNvPr id="341" name="テキスト ボックス 340">
            <a:extLst>
              <a:ext uri="{FF2B5EF4-FFF2-40B4-BE49-F238E27FC236}">
                <a16:creationId xmlns:a16="http://schemas.microsoft.com/office/drawing/2014/main" id="{5DFC1CE2-E422-4908-A86B-E17B90FEC9BD}"/>
              </a:ext>
            </a:extLst>
          </p:cNvPr>
          <p:cNvSpPr txBox="1"/>
          <p:nvPr/>
        </p:nvSpPr>
        <p:spPr>
          <a:xfrm>
            <a:off x="4333816" y="4020203"/>
            <a:ext cx="20119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b="1" dirty="0">
                <a:solidFill>
                  <a:schemeClr val="bg1"/>
                </a:solidFill>
                <a:ea typeface="Yu Gothic" panose="020B0400000000000000" pitchFamily="34" charset="-128"/>
              </a:rPr>
              <a:t>Level</a:t>
            </a:r>
            <a:r>
              <a:rPr kumimoji="1" lang="ja-JP" altLang="en-US" sz="1000" b="1" dirty="0">
                <a:solidFill>
                  <a:schemeClr val="bg1"/>
                </a:solidFill>
                <a:ea typeface="Yu Gothic" panose="020B0400000000000000" pitchFamily="34" charset="-128"/>
              </a:rPr>
              <a:t> </a:t>
            </a:r>
            <a:r>
              <a:rPr kumimoji="1" lang="en-US" altLang="ja-JP" sz="1000" b="1" dirty="0">
                <a:solidFill>
                  <a:schemeClr val="bg1"/>
                </a:solidFill>
                <a:ea typeface="Yu Gothic" panose="020B0400000000000000" pitchFamily="34" charset="-128"/>
              </a:rPr>
              <a:t>0</a:t>
            </a:r>
            <a:endParaRPr kumimoji="1" lang="ja-JP" altLang="en-US" sz="1000" b="1" dirty="0">
              <a:solidFill>
                <a:schemeClr val="bg1"/>
              </a:solidFill>
              <a:ea typeface="Yu Gothic" panose="020B0400000000000000" pitchFamily="34" charset="-128"/>
            </a:endParaRPr>
          </a:p>
        </p:txBody>
      </p:sp>
      <p:sp>
        <p:nvSpPr>
          <p:cNvPr id="342" name="テキスト ボックス 341">
            <a:extLst>
              <a:ext uri="{FF2B5EF4-FFF2-40B4-BE49-F238E27FC236}">
                <a16:creationId xmlns:a16="http://schemas.microsoft.com/office/drawing/2014/main" id="{A4088A96-20A7-47C4-95A9-77D929873364}"/>
              </a:ext>
            </a:extLst>
          </p:cNvPr>
          <p:cNvSpPr txBox="1"/>
          <p:nvPr/>
        </p:nvSpPr>
        <p:spPr>
          <a:xfrm>
            <a:off x="4333816" y="5160873"/>
            <a:ext cx="20119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b="1" dirty="0">
                <a:solidFill>
                  <a:srgbClr val="638092"/>
                </a:solidFill>
                <a:ea typeface="Yu Gothic" panose="020B0400000000000000" pitchFamily="34" charset="-128"/>
              </a:rPr>
              <a:t>Level</a:t>
            </a:r>
            <a:r>
              <a:rPr kumimoji="1" lang="ja-JP" altLang="en-US" sz="1000" b="1" dirty="0">
                <a:solidFill>
                  <a:srgbClr val="638092"/>
                </a:solidFill>
                <a:ea typeface="Yu Gothic" panose="020B0400000000000000" pitchFamily="34" charset="-128"/>
              </a:rPr>
              <a:t> </a:t>
            </a:r>
            <a:r>
              <a:rPr kumimoji="1" lang="en-US" altLang="ja-JP" sz="1000" b="1" dirty="0">
                <a:solidFill>
                  <a:srgbClr val="638092"/>
                </a:solidFill>
                <a:ea typeface="Yu Gothic" panose="020B0400000000000000" pitchFamily="34" charset="-128"/>
              </a:rPr>
              <a:t>-1</a:t>
            </a:r>
            <a:endParaRPr kumimoji="1" lang="ja-JP" altLang="en-US" sz="1000" b="1" dirty="0">
              <a:solidFill>
                <a:srgbClr val="638092"/>
              </a:solidFill>
              <a:ea typeface="Yu Gothic" panose="020B0400000000000000" pitchFamily="34" charset="-128"/>
            </a:endParaRPr>
          </a:p>
        </p:txBody>
      </p:sp>
      <p:sp>
        <p:nvSpPr>
          <p:cNvPr id="343" name="テキスト ボックス 342">
            <a:extLst>
              <a:ext uri="{FF2B5EF4-FFF2-40B4-BE49-F238E27FC236}">
                <a16:creationId xmlns:a16="http://schemas.microsoft.com/office/drawing/2014/main" id="{4AEE7269-D0ED-4F86-BBB2-999AEF2DC879}"/>
              </a:ext>
            </a:extLst>
          </p:cNvPr>
          <p:cNvSpPr txBox="1"/>
          <p:nvPr/>
        </p:nvSpPr>
        <p:spPr>
          <a:xfrm>
            <a:off x="7764993" y="1728082"/>
            <a:ext cx="20119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b="1" dirty="0">
                <a:solidFill>
                  <a:schemeClr val="bg1"/>
                </a:solidFill>
                <a:ea typeface="Yu Gothic" panose="020B0400000000000000" pitchFamily="34" charset="-128"/>
              </a:rPr>
              <a:t>Level</a:t>
            </a:r>
            <a:r>
              <a:rPr kumimoji="1" lang="ja-JP" altLang="en-US" sz="1000" b="1" dirty="0">
                <a:solidFill>
                  <a:schemeClr val="bg1"/>
                </a:solidFill>
                <a:ea typeface="Yu Gothic" panose="020B0400000000000000" pitchFamily="34" charset="-128"/>
              </a:rPr>
              <a:t> </a:t>
            </a:r>
            <a:r>
              <a:rPr kumimoji="1" lang="en-US" altLang="ja-JP" sz="1000" b="1" dirty="0">
                <a:solidFill>
                  <a:schemeClr val="bg1"/>
                </a:solidFill>
                <a:ea typeface="Yu Gothic" panose="020B0400000000000000" pitchFamily="34" charset="-128"/>
              </a:rPr>
              <a:t>2</a:t>
            </a:r>
            <a:endParaRPr kumimoji="1" lang="ja-JP" altLang="en-US" sz="1000" b="1" dirty="0">
              <a:solidFill>
                <a:schemeClr val="bg1"/>
              </a:solidFill>
              <a:ea typeface="Yu Gothic" panose="020B0400000000000000" pitchFamily="34" charset="-128"/>
            </a:endParaRPr>
          </a:p>
        </p:txBody>
      </p:sp>
      <p:sp>
        <p:nvSpPr>
          <p:cNvPr id="344" name="テキスト ボックス 343">
            <a:extLst>
              <a:ext uri="{FF2B5EF4-FFF2-40B4-BE49-F238E27FC236}">
                <a16:creationId xmlns:a16="http://schemas.microsoft.com/office/drawing/2014/main" id="{145963CC-A9A3-4909-990C-EBCB31CA0172}"/>
              </a:ext>
            </a:extLst>
          </p:cNvPr>
          <p:cNvSpPr txBox="1"/>
          <p:nvPr/>
        </p:nvSpPr>
        <p:spPr>
          <a:xfrm>
            <a:off x="7764993" y="2871447"/>
            <a:ext cx="20119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b="1" dirty="0">
                <a:solidFill>
                  <a:schemeClr val="bg1"/>
                </a:solidFill>
                <a:ea typeface="Yu Gothic" panose="020B0400000000000000" pitchFamily="34" charset="-128"/>
              </a:rPr>
              <a:t>Level</a:t>
            </a:r>
            <a:r>
              <a:rPr kumimoji="1" lang="ja-JP" altLang="en-US" sz="1000" b="1" dirty="0">
                <a:solidFill>
                  <a:schemeClr val="bg1"/>
                </a:solidFill>
                <a:ea typeface="Yu Gothic" panose="020B0400000000000000" pitchFamily="34" charset="-128"/>
              </a:rPr>
              <a:t> </a:t>
            </a:r>
            <a:r>
              <a:rPr kumimoji="1" lang="en-US" altLang="ja-JP" sz="1000" b="1" dirty="0">
                <a:solidFill>
                  <a:schemeClr val="bg1"/>
                </a:solidFill>
                <a:ea typeface="Yu Gothic" panose="020B0400000000000000" pitchFamily="34" charset="-128"/>
              </a:rPr>
              <a:t>1</a:t>
            </a:r>
            <a:endParaRPr kumimoji="1" lang="ja-JP" altLang="en-US" sz="1000" b="1" dirty="0">
              <a:solidFill>
                <a:schemeClr val="bg1"/>
              </a:solidFill>
              <a:ea typeface="Yu Gothic" panose="020B0400000000000000" pitchFamily="34" charset="-128"/>
            </a:endParaRPr>
          </a:p>
        </p:txBody>
      </p:sp>
      <p:sp>
        <p:nvSpPr>
          <p:cNvPr id="345" name="テキスト ボックス 344">
            <a:extLst>
              <a:ext uri="{FF2B5EF4-FFF2-40B4-BE49-F238E27FC236}">
                <a16:creationId xmlns:a16="http://schemas.microsoft.com/office/drawing/2014/main" id="{B81CDCEE-B93A-46B8-A0FE-AE2AC72575E3}"/>
              </a:ext>
            </a:extLst>
          </p:cNvPr>
          <p:cNvSpPr txBox="1"/>
          <p:nvPr/>
        </p:nvSpPr>
        <p:spPr>
          <a:xfrm>
            <a:off x="7764993" y="4014812"/>
            <a:ext cx="20119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b="1" dirty="0">
                <a:solidFill>
                  <a:schemeClr val="bg1"/>
                </a:solidFill>
                <a:ea typeface="Yu Gothic" panose="020B0400000000000000" pitchFamily="34" charset="-128"/>
              </a:rPr>
              <a:t>Level</a:t>
            </a:r>
            <a:r>
              <a:rPr kumimoji="1" lang="ja-JP" altLang="en-US" sz="1000" b="1" dirty="0">
                <a:solidFill>
                  <a:schemeClr val="bg1"/>
                </a:solidFill>
                <a:ea typeface="Yu Gothic" panose="020B0400000000000000" pitchFamily="34" charset="-128"/>
              </a:rPr>
              <a:t> </a:t>
            </a:r>
            <a:r>
              <a:rPr kumimoji="1" lang="en-US" altLang="ja-JP" sz="1000" b="1" dirty="0">
                <a:solidFill>
                  <a:schemeClr val="bg1"/>
                </a:solidFill>
                <a:ea typeface="Yu Gothic" panose="020B0400000000000000" pitchFamily="34" charset="-128"/>
              </a:rPr>
              <a:t>0</a:t>
            </a:r>
            <a:endParaRPr kumimoji="1" lang="ja-JP" altLang="en-US" sz="1000" b="1" dirty="0">
              <a:solidFill>
                <a:schemeClr val="bg1"/>
              </a:solidFill>
              <a:ea typeface="Yu Gothic" panose="020B0400000000000000" pitchFamily="34" charset="-128"/>
            </a:endParaRPr>
          </a:p>
        </p:txBody>
      </p:sp>
      <p:sp>
        <p:nvSpPr>
          <p:cNvPr id="346" name="テキスト ボックス 345">
            <a:extLst>
              <a:ext uri="{FF2B5EF4-FFF2-40B4-BE49-F238E27FC236}">
                <a16:creationId xmlns:a16="http://schemas.microsoft.com/office/drawing/2014/main" id="{022B20B6-AA30-4CFC-8393-33E9B3B1E5BC}"/>
              </a:ext>
            </a:extLst>
          </p:cNvPr>
          <p:cNvSpPr txBox="1"/>
          <p:nvPr/>
        </p:nvSpPr>
        <p:spPr>
          <a:xfrm>
            <a:off x="7764993" y="5158177"/>
            <a:ext cx="20119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b="1" dirty="0">
                <a:solidFill>
                  <a:srgbClr val="638092"/>
                </a:solidFill>
                <a:ea typeface="Yu Gothic" panose="020B0400000000000000" pitchFamily="34" charset="-128"/>
              </a:rPr>
              <a:t>Level</a:t>
            </a:r>
            <a:r>
              <a:rPr kumimoji="1" lang="ja-JP" altLang="en-US" sz="1000" b="1" dirty="0">
                <a:solidFill>
                  <a:srgbClr val="638092"/>
                </a:solidFill>
                <a:ea typeface="Yu Gothic" panose="020B0400000000000000" pitchFamily="34" charset="-128"/>
              </a:rPr>
              <a:t> </a:t>
            </a:r>
            <a:r>
              <a:rPr kumimoji="1" lang="en-US" altLang="ja-JP" sz="1000" b="1" dirty="0">
                <a:solidFill>
                  <a:srgbClr val="638092"/>
                </a:solidFill>
                <a:ea typeface="Yu Gothic" panose="020B0400000000000000" pitchFamily="34" charset="-128"/>
              </a:rPr>
              <a:t>-1</a:t>
            </a:r>
            <a:endParaRPr kumimoji="1" lang="ja-JP" altLang="en-US" sz="1000" b="1" dirty="0">
              <a:solidFill>
                <a:srgbClr val="638092"/>
              </a:solidFill>
              <a:ea typeface="Yu Gothic" panose="020B0400000000000000" pitchFamily="34" charset="-128"/>
            </a:endParaRPr>
          </a:p>
        </p:txBody>
      </p:sp>
      <p:sp>
        <p:nvSpPr>
          <p:cNvPr id="347" name="テキスト ボックス 346">
            <a:extLst>
              <a:ext uri="{FF2B5EF4-FFF2-40B4-BE49-F238E27FC236}">
                <a16:creationId xmlns:a16="http://schemas.microsoft.com/office/drawing/2014/main" id="{DD73F46C-4389-4CCE-8066-F9C7F8AF8F1F}"/>
              </a:ext>
            </a:extLst>
          </p:cNvPr>
          <p:cNvSpPr txBox="1"/>
          <p:nvPr/>
        </p:nvSpPr>
        <p:spPr>
          <a:xfrm>
            <a:off x="7764993" y="6301543"/>
            <a:ext cx="20119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b="1" dirty="0">
                <a:solidFill>
                  <a:srgbClr val="638092"/>
                </a:solidFill>
                <a:ea typeface="Yu Gothic" panose="020B0400000000000000" pitchFamily="34" charset="-128"/>
              </a:rPr>
              <a:t>Level</a:t>
            </a:r>
            <a:r>
              <a:rPr kumimoji="1" lang="ja-JP" altLang="en-US" sz="1000" b="1" dirty="0">
                <a:solidFill>
                  <a:srgbClr val="638092"/>
                </a:solidFill>
                <a:ea typeface="Yu Gothic" panose="020B0400000000000000" pitchFamily="34" charset="-128"/>
              </a:rPr>
              <a:t> </a:t>
            </a:r>
            <a:r>
              <a:rPr kumimoji="1" lang="en-US" altLang="ja-JP" sz="1000" b="1" dirty="0">
                <a:solidFill>
                  <a:srgbClr val="638092"/>
                </a:solidFill>
                <a:ea typeface="Yu Gothic" panose="020B0400000000000000" pitchFamily="34" charset="-128"/>
              </a:rPr>
              <a:t>-2</a:t>
            </a:r>
            <a:endParaRPr kumimoji="1" lang="ja-JP" altLang="en-US" sz="1000" b="1" dirty="0">
              <a:solidFill>
                <a:srgbClr val="638092"/>
              </a:solidFill>
              <a:ea typeface="Yu Gothic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5144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236</TotalTime>
  <Words>225</Words>
  <Application>Microsoft Office PowerPoint</Application>
  <PresentationFormat>ユーザー設定</PresentationFormat>
  <Paragraphs>132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Nakamura Ami</dc:creator>
  <cp:lastModifiedBy>OSUKA Yosuke</cp:lastModifiedBy>
  <cp:revision>30</cp:revision>
  <dcterms:created xsi:type="dcterms:W3CDTF">2021-04-30T09:00:27Z</dcterms:created>
  <dcterms:modified xsi:type="dcterms:W3CDTF">2021-12-29T13:37:50Z</dcterms:modified>
</cp:coreProperties>
</file>