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489" r:id="rId2"/>
    <p:sldId id="502" r:id="rId3"/>
    <p:sldId id="265" r:id="rId4"/>
    <p:sldId id="488" r:id="rId5"/>
    <p:sldId id="497" r:id="rId6"/>
    <p:sldId id="499" r:id="rId7"/>
    <p:sldId id="501" r:id="rId8"/>
    <p:sldId id="503" r:id="rId9"/>
    <p:sldId id="500"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8" d="100"/>
          <a:sy n="108" d="100"/>
        </p:scale>
        <p:origin x="321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31D072-4C52-4191-9E2E-054302079B03}" type="datetimeFigureOut">
              <a:rPr lang="en-US" smtClean="0"/>
              <a:t>9/26/2022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3AB85B-ADAE-48CE-B32D-F1F6D11711BF}" type="slidenum">
              <a:rPr lang="en-US" smtClean="0"/>
              <a:t>‹#›</a:t>
            </a:fld>
            <a:endParaRPr lang="en-US"/>
          </a:p>
        </p:txBody>
      </p:sp>
    </p:spTree>
    <p:extLst>
      <p:ext uri="{BB962C8B-B14F-4D97-AF65-F5344CB8AC3E}">
        <p14:creationId xmlns:p14="http://schemas.microsoft.com/office/powerpoint/2010/main" val="610125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Possible other compounds present at RT = 2.44 min: </a:t>
            </a:r>
            <a:r>
              <a:rPr lang="en-US" dirty="0" err="1"/>
              <a:t>cannabichromene</a:t>
            </a:r>
            <a:r>
              <a:rPr lang="en-US" dirty="0"/>
              <a:t> (CBC), delta-8-THC</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85199F3-A2F5-4811-BD9F-34E3722AA7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62494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05A2DC-C501-4297-B67B-672C3E7ED8F4}" type="datetimeFigureOut">
              <a:rPr lang="en-US" smtClean="0"/>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35325B-5E62-4F1A-A3CD-2A77D9E6A177}" type="slidenum">
              <a:rPr lang="en-US" smtClean="0"/>
              <a:t>‹#›</a:t>
            </a:fld>
            <a:endParaRPr lang="en-US"/>
          </a:p>
        </p:txBody>
      </p:sp>
    </p:spTree>
    <p:extLst>
      <p:ext uri="{BB962C8B-B14F-4D97-AF65-F5344CB8AC3E}">
        <p14:creationId xmlns:p14="http://schemas.microsoft.com/office/powerpoint/2010/main" val="3059061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05A2DC-C501-4297-B67B-672C3E7ED8F4}" type="datetimeFigureOut">
              <a:rPr lang="en-US" smtClean="0"/>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35325B-5E62-4F1A-A3CD-2A77D9E6A177}" type="slidenum">
              <a:rPr lang="en-US" smtClean="0"/>
              <a:t>‹#›</a:t>
            </a:fld>
            <a:endParaRPr lang="en-US"/>
          </a:p>
        </p:txBody>
      </p:sp>
    </p:spTree>
    <p:extLst>
      <p:ext uri="{BB962C8B-B14F-4D97-AF65-F5344CB8AC3E}">
        <p14:creationId xmlns:p14="http://schemas.microsoft.com/office/powerpoint/2010/main" val="1334794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05A2DC-C501-4297-B67B-672C3E7ED8F4}" type="datetimeFigureOut">
              <a:rPr lang="en-US" smtClean="0"/>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35325B-5E62-4F1A-A3CD-2A77D9E6A177}" type="slidenum">
              <a:rPr lang="en-US" smtClean="0"/>
              <a:t>‹#›</a:t>
            </a:fld>
            <a:endParaRPr lang="en-US"/>
          </a:p>
        </p:txBody>
      </p:sp>
    </p:spTree>
    <p:extLst>
      <p:ext uri="{BB962C8B-B14F-4D97-AF65-F5344CB8AC3E}">
        <p14:creationId xmlns:p14="http://schemas.microsoft.com/office/powerpoint/2010/main" val="1385608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05A2DC-C501-4297-B67B-672C3E7ED8F4}" type="datetimeFigureOut">
              <a:rPr lang="en-US" smtClean="0"/>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35325B-5E62-4F1A-A3CD-2A77D9E6A177}" type="slidenum">
              <a:rPr lang="en-US" smtClean="0"/>
              <a:t>‹#›</a:t>
            </a:fld>
            <a:endParaRPr lang="en-US"/>
          </a:p>
        </p:txBody>
      </p:sp>
    </p:spTree>
    <p:extLst>
      <p:ext uri="{BB962C8B-B14F-4D97-AF65-F5344CB8AC3E}">
        <p14:creationId xmlns:p14="http://schemas.microsoft.com/office/powerpoint/2010/main" val="1854282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05A2DC-C501-4297-B67B-672C3E7ED8F4}" type="datetimeFigureOut">
              <a:rPr lang="en-US" smtClean="0"/>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35325B-5E62-4F1A-A3CD-2A77D9E6A177}" type="slidenum">
              <a:rPr lang="en-US" smtClean="0"/>
              <a:t>‹#›</a:t>
            </a:fld>
            <a:endParaRPr lang="en-US"/>
          </a:p>
        </p:txBody>
      </p:sp>
    </p:spTree>
    <p:extLst>
      <p:ext uri="{BB962C8B-B14F-4D97-AF65-F5344CB8AC3E}">
        <p14:creationId xmlns:p14="http://schemas.microsoft.com/office/powerpoint/2010/main" val="3555314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05A2DC-C501-4297-B67B-672C3E7ED8F4}" type="datetimeFigureOut">
              <a:rPr lang="en-US" smtClean="0"/>
              <a:t>9/26/2022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35325B-5E62-4F1A-A3CD-2A77D9E6A177}" type="slidenum">
              <a:rPr lang="en-US" smtClean="0"/>
              <a:t>‹#›</a:t>
            </a:fld>
            <a:endParaRPr lang="en-US"/>
          </a:p>
        </p:txBody>
      </p:sp>
    </p:spTree>
    <p:extLst>
      <p:ext uri="{BB962C8B-B14F-4D97-AF65-F5344CB8AC3E}">
        <p14:creationId xmlns:p14="http://schemas.microsoft.com/office/powerpoint/2010/main" val="2398963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05A2DC-C501-4297-B67B-672C3E7ED8F4}" type="datetimeFigureOut">
              <a:rPr lang="en-US" smtClean="0"/>
              <a:t>9/26/2022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35325B-5E62-4F1A-A3CD-2A77D9E6A177}" type="slidenum">
              <a:rPr lang="en-US" smtClean="0"/>
              <a:t>‹#›</a:t>
            </a:fld>
            <a:endParaRPr lang="en-US"/>
          </a:p>
        </p:txBody>
      </p:sp>
    </p:spTree>
    <p:extLst>
      <p:ext uri="{BB962C8B-B14F-4D97-AF65-F5344CB8AC3E}">
        <p14:creationId xmlns:p14="http://schemas.microsoft.com/office/powerpoint/2010/main" val="2458093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05A2DC-C501-4297-B67B-672C3E7ED8F4}" type="datetimeFigureOut">
              <a:rPr lang="en-US" smtClean="0"/>
              <a:t>9/26/2022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35325B-5E62-4F1A-A3CD-2A77D9E6A177}" type="slidenum">
              <a:rPr lang="en-US" smtClean="0"/>
              <a:t>‹#›</a:t>
            </a:fld>
            <a:endParaRPr lang="en-US"/>
          </a:p>
        </p:txBody>
      </p:sp>
    </p:spTree>
    <p:extLst>
      <p:ext uri="{BB962C8B-B14F-4D97-AF65-F5344CB8AC3E}">
        <p14:creationId xmlns:p14="http://schemas.microsoft.com/office/powerpoint/2010/main" val="3172118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05A2DC-C501-4297-B67B-672C3E7ED8F4}" type="datetimeFigureOut">
              <a:rPr lang="en-US" smtClean="0"/>
              <a:t>9/26/2022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35325B-5E62-4F1A-A3CD-2A77D9E6A177}" type="slidenum">
              <a:rPr lang="en-US" smtClean="0"/>
              <a:t>‹#›</a:t>
            </a:fld>
            <a:endParaRPr lang="en-US"/>
          </a:p>
        </p:txBody>
      </p:sp>
    </p:spTree>
    <p:extLst>
      <p:ext uri="{BB962C8B-B14F-4D97-AF65-F5344CB8AC3E}">
        <p14:creationId xmlns:p14="http://schemas.microsoft.com/office/powerpoint/2010/main" val="2885297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605A2DC-C501-4297-B67B-672C3E7ED8F4}" type="datetimeFigureOut">
              <a:rPr lang="en-US" smtClean="0"/>
              <a:t>9/26/2022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35325B-5E62-4F1A-A3CD-2A77D9E6A177}" type="slidenum">
              <a:rPr lang="en-US" smtClean="0"/>
              <a:t>‹#›</a:t>
            </a:fld>
            <a:endParaRPr lang="en-US"/>
          </a:p>
        </p:txBody>
      </p:sp>
    </p:spTree>
    <p:extLst>
      <p:ext uri="{BB962C8B-B14F-4D97-AF65-F5344CB8AC3E}">
        <p14:creationId xmlns:p14="http://schemas.microsoft.com/office/powerpoint/2010/main" val="1370598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605A2DC-C501-4297-B67B-672C3E7ED8F4}" type="datetimeFigureOut">
              <a:rPr lang="en-US" smtClean="0"/>
              <a:t>9/26/2022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35325B-5E62-4F1A-A3CD-2A77D9E6A177}" type="slidenum">
              <a:rPr lang="en-US" smtClean="0"/>
              <a:t>‹#›</a:t>
            </a:fld>
            <a:endParaRPr lang="en-US"/>
          </a:p>
        </p:txBody>
      </p:sp>
    </p:spTree>
    <p:extLst>
      <p:ext uri="{BB962C8B-B14F-4D97-AF65-F5344CB8AC3E}">
        <p14:creationId xmlns:p14="http://schemas.microsoft.com/office/powerpoint/2010/main" val="3116811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05A2DC-C501-4297-B67B-672C3E7ED8F4}" type="datetimeFigureOut">
              <a:rPr lang="en-US" smtClean="0"/>
              <a:t>9/26/2022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35325B-5E62-4F1A-A3CD-2A77D9E6A177}" type="slidenum">
              <a:rPr lang="en-US" smtClean="0"/>
              <a:t>‹#›</a:t>
            </a:fld>
            <a:endParaRPr lang="en-US"/>
          </a:p>
        </p:txBody>
      </p:sp>
    </p:spTree>
    <p:extLst>
      <p:ext uri="{BB962C8B-B14F-4D97-AF65-F5344CB8AC3E}">
        <p14:creationId xmlns:p14="http://schemas.microsoft.com/office/powerpoint/2010/main" val="24297386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AD05954-4E63-4795-B5D0-3B0E3E6DB99B}"/>
              </a:ext>
            </a:extLst>
          </p:cNvPr>
          <p:cNvSpPr txBox="1">
            <a:spLocks/>
          </p:cNvSpPr>
          <p:nvPr/>
        </p:nvSpPr>
        <p:spPr>
          <a:xfrm>
            <a:off x="38862" y="-5108"/>
            <a:ext cx="2300478" cy="6696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Supplementary Figure 1</a:t>
            </a:r>
          </a:p>
        </p:txBody>
      </p:sp>
      <p:grpSp>
        <p:nvGrpSpPr>
          <p:cNvPr id="13" name="Group 12">
            <a:extLst>
              <a:ext uri="{FF2B5EF4-FFF2-40B4-BE49-F238E27FC236}">
                <a16:creationId xmlns:a16="http://schemas.microsoft.com/office/drawing/2014/main" id="{CF5F74D0-B12E-9498-EDC2-06A866F0E1B0}"/>
              </a:ext>
            </a:extLst>
          </p:cNvPr>
          <p:cNvGrpSpPr/>
          <p:nvPr/>
        </p:nvGrpSpPr>
        <p:grpSpPr>
          <a:xfrm>
            <a:off x="887268" y="962026"/>
            <a:ext cx="7556500" cy="5554663"/>
            <a:chOff x="730250" y="1266826"/>
            <a:chExt cx="7556500" cy="5554663"/>
          </a:xfrm>
        </p:grpSpPr>
        <p:sp>
          <p:nvSpPr>
            <p:cNvPr id="18" name="Rectangle 9">
              <a:extLst>
                <a:ext uri="{FF2B5EF4-FFF2-40B4-BE49-F238E27FC236}">
                  <a16:creationId xmlns:a16="http://schemas.microsoft.com/office/drawing/2014/main" id="{ADD4E228-E32F-B03E-124B-EB79CF5CEFD0}"/>
                </a:ext>
              </a:extLst>
            </p:cNvPr>
            <p:cNvSpPr>
              <a:spLocks noChangeArrowheads="1"/>
            </p:cNvSpPr>
            <p:nvPr/>
          </p:nvSpPr>
          <p:spPr bwMode="auto">
            <a:xfrm>
              <a:off x="730250" y="1266826"/>
              <a:ext cx="1539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 name="Rectangle 10">
              <a:extLst>
                <a:ext uri="{FF2B5EF4-FFF2-40B4-BE49-F238E27FC236}">
                  <a16:creationId xmlns:a16="http://schemas.microsoft.com/office/drawing/2014/main" id="{E3A559A5-3573-222F-04E9-500328F0AFA9}"/>
                </a:ext>
              </a:extLst>
            </p:cNvPr>
            <p:cNvSpPr>
              <a:spLocks noChangeArrowheads="1"/>
            </p:cNvSpPr>
            <p:nvPr/>
          </p:nvSpPr>
          <p:spPr bwMode="auto">
            <a:xfrm>
              <a:off x="877888" y="1266826"/>
              <a:ext cx="3968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96"/>
                  </a:solidFill>
                  <a:effectLst/>
                  <a:latin typeface="Arial" panose="020B0604020202020204" pitchFamily="34" charset="0"/>
                </a:rPr>
                <a:t>0.00 - 4.00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 name="Rectangle 11">
              <a:extLst>
                <a:ext uri="{FF2B5EF4-FFF2-40B4-BE49-F238E27FC236}">
                  <a16:creationId xmlns:a16="http://schemas.microsoft.com/office/drawing/2014/main" id="{50C4F1B1-D726-E239-F1A9-6EF35207B17D}"/>
                </a:ext>
              </a:extLst>
            </p:cNvPr>
            <p:cNvSpPr>
              <a:spLocks noChangeArrowheads="1"/>
            </p:cNvSpPr>
            <p:nvPr/>
          </p:nvSpPr>
          <p:spPr bwMode="auto">
            <a:xfrm>
              <a:off x="1306513" y="1266826"/>
              <a:ext cx="1666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SM:</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 name="Rectangle 12">
              <a:extLst>
                <a:ext uri="{FF2B5EF4-FFF2-40B4-BE49-F238E27FC236}">
                  <a16:creationId xmlns:a16="http://schemas.microsoft.com/office/drawing/2014/main" id="{F481B5A8-1679-0DBB-32E9-8ACE56CB3F73}"/>
                </a:ext>
              </a:extLst>
            </p:cNvPr>
            <p:cNvSpPr>
              <a:spLocks noChangeArrowheads="1"/>
            </p:cNvSpPr>
            <p:nvPr/>
          </p:nvSpPr>
          <p:spPr bwMode="auto">
            <a:xfrm>
              <a:off x="1460500" y="1266826"/>
              <a:ext cx="1349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96"/>
                  </a:solidFill>
                  <a:effectLst/>
                  <a:latin typeface="Arial" panose="020B0604020202020204" pitchFamily="34" charset="0"/>
                </a:rPr>
                <a:t>3G</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 name="Line 13">
              <a:extLst>
                <a:ext uri="{FF2B5EF4-FFF2-40B4-BE49-F238E27FC236}">
                  <a16:creationId xmlns:a16="http://schemas.microsoft.com/office/drawing/2014/main" id="{40C2058B-AB6D-3E03-8AF7-81A3F084E8DE}"/>
                </a:ext>
              </a:extLst>
            </p:cNvPr>
            <p:cNvSpPr>
              <a:spLocks noChangeShapeType="1"/>
            </p:cNvSpPr>
            <p:nvPr/>
          </p:nvSpPr>
          <p:spPr bwMode="auto">
            <a:xfrm>
              <a:off x="1019175" y="6545263"/>
              <a:ext cx="64103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Line 14">
              <a:extLst>
                <a:ext uri="{FF2B5EF4-FFF2-40B4-BE49-F238E27FC236}">
                  <a16:creationId xmlns:a16="http://schemas.microsoft.com/office/drawing/2014/main" id="{8BB67E20-646A-0513-06EF-5516F7196BEB}"/>
                </a:ext>
              </a:extLst>
            </p:cNvPr>
            <p:cNvSpPr>
              <a:spLocks noChangeShapeType="1"/>
            </p:cNvSpPr>
            <p:nvPr/>
          </p:nvSpPr>
          <p:spPr bwMode="auto">
            <a:xfrm>
              <a:off x="1095375"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Line 15">
              <a:extLst>
                <a:ext uri="{FF2B5EF4-FFF2-40B4-BE49-F238E27FC236}">
                  <a16:creationId xmlns:a16="http://schemas.microsoft.com/office/drawing/2014/main" id="{B9402B08-8BBF-0A28-E155-DEAC563082C0}"/>
                </a:ext>
              </a:extLst>
            </p:cNvPr>
            <p:cNvSpPr>
              <a:spLocks noChangeShapeType="1"/>
            </p:cNvSpPr>
            <p:nvPr/>
          </p:nvSpPr>
          <p:spPr bwMode="auto">
            <a:xfrm>
              <a:off x="1177925"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Line 16">
              <a:extLst>
                <a:ext uri="{FF2B5EF4-FFF2-40B4-BE49-F238E27FC236}">
                  <a16:creationId xmlns:a16="http://schemas.microsoft.com/office/drawing/2014/main" id="{D3F98FF1-963E-DD27-938E-3F2D31A595FA}"/>
                </a:ext>
              </a:extLst>
            </p:cNvPr>
            <p:cNvSpPr>
              <a:spLocks noChangeShapeType="1"/>
            </p:cNvSpPr>
            <p:nvPr/>
          </p:nvSpPr>
          <p:spPr bwMode="auto">
            <a:xfrm>
              <a:off x="1255713"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Line 17">
              <a:extLst>
                <a:ext uri="{FF2B5EF4-FFF2-40B4-BE49-F238E27FC236}">
                  <a16:creationId xmlns:a16="http://schemas.microsoft.com/office/drawing/2014/main" id="{176274CB-E24E-B8DE-6DC3-C1955D8F2366}"/>
                </a:ext>
              </a:extLst>
            </p:cNvPr>
            <p:cNvSpPr>
              <a:spLocks noChangeShapeType="1"/>
            </p:cNvSpPr>
            <p:nvPr/>
          </p:nvSpPr>
          <p:spPr bwMode="auto">
            <a:xfrm>
              <a:off x="1416050"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18">
              <a:extLst>
                <a:ext uri="{FF2B5EF4-FFF2-40B4-BE49-F238E27FC236}">
                  <a16:creationId xmlns:a16="http://schemas.microsoft.com/office/drawing/2014/main" id="{CD216881-8F68-D192-A2BA-665DC6860007}"/>
                </a:ext>
              </a:extLst>
            </p:cNvPr>
            <p:cNvSpPr>
              <a:spLocks noChangeShapeType="1"/>
            </p:cNvSpPr>
            <p:nvPr/>
          </p:nvSpPr>
          <p:spPr bwMode="auto">
            <a:xfrm>
              <a:off x="1498600"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Line 19">
              <a:extLst>
                <a:ext uri="{FF2B5EF4-FFF2-40B4-BE49-F238E27FC236}">
                  <a16:creationId xmlns:a16="http://schemas.microsoft.com/office/drawing/2014/main" id="{BF725769-5EE5-1996-5E70-53CFAB342084}"/>
                </a:ext>
              </a:extLst>
            </p:cNvPr>
            <p:cNvSpPr>
              <a:spLocks noChangeShapeType="1"/>
            </p:cNvSpPr>
            <p:nvPr/>
          </p:nvSpPr>
          <p:spPr bwMode="auto">
            <a:xfrm>
              <a:off x="1574800"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Line 20">
              <a:extLst>
                <a:ext uri="{FF2B5EF4-FFF2-40B4-BE49-F238E27FC236}">
                  <a16:creationId xmlns:a16="http://schemas.microsoft.com/office/drawing/2014/main" id="{2D5A1D80-5330-3AE6-47FA-04F62F2D8A16}"/>
                </a:ext>
              </a:extLst>
            </p:cNvPr>
            <p:cNvSpPr>
              <a:spLocks noChangeShapeType="1"/>
            </p:cNvSpPr>
            <p:nvPr/>
          </p:nvSpPr>
          <p:spPr bwMode="auto">
            <a:xfrm>
              <a:off x="1735138"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Line 21">
              <a:extLst>
                <a:ext uri="{FF2B5EF4-FFF2-40B4-BE49-F238E27FC236}">
                  <a16:creationId xmlns:a16="http://schemas.microsoft.com/office/drawing/2014/main" id="{8E773151-4FF6-51B9-20EB-B2BD632A0AA6}"/>
                </a:ext>
              </a:extLst>
            </p:cNvPr>
            <p:cNvSpPr>
              <a:spLocks noChangeShapeType="1"/>
            </p:cNvSpPr>
            <p:nvPr/>
          </p:nvSpPr>
          <p:spPr bwMode="auto">
            <a:xfrm>
              <a:off x="1817688"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Line 22">
              <a:extLst>
                <a:ext uri="{FF2B5EF4-FFF2-40B4-BE49-F238E27FC236}">
                  <a16:creationId xmlns:a16="http://schemas.microsoft.com/office/drawing/2014/main" id="{3F7E357C-1662-0850-EF3F-984336DBF362}"/>
                </a:ext>
              </a:extLst>
            </p:cNvPr>
            <p:cNvSpPr>
              <a:spLocks noChangeShapeType="1"/>
            </p:cNvSpPr>
            <p:nvPr/>
          </p:nvSpPr>
          <p:spPr bwMode="auto">
            <a:xfrm>
              <a:off x="1895475"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Line 23">
              <a:extLst>
                <a:ext uri="{FF2B5EF4-FFF2-40B4-BE49-F238E27FC236}">
                  <a16:creationId xmlns:a16="http://schemas.microsoft.com/office/drawing/2014/main" id="{9A9B76E2-DDAB-3201-CC3A-D2B7ED8398A6}"/>
                </a:ext>
              </a:extLst>
            </p:cNvPr>
            <p:cNvSpPr>
              <a:spLocks noChangeShapeType="1"/>
            </p:cNvSpPr>
            <p:nvPr/>
          </p:nvSpPr>
          <p:spPr bwMode="auto">
            <a:xfrm>
              <a:off x="2055813"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Line 24">
              <a:extLst>
                <a:ext uri="{FF2B5EF4-FFF2-40B4-BE49-F238E27FC236}">
                  <a16:creationId xmlns:a16="http://schemas.microsoft.com/office/drawing/2014/main" id="{2F6BA111-5800-62FA-5403-24766708358E}"/>
                </a:ext>
              </a:extLst>
            </p:cNvPr>
            <p:cNvSpPr>
              <a:spLocks noChangeShapeType="1"/>
            </p:cNvSpPr>
            <p:nvPr/>
          </p:nvSpPr>
          <p:spPr bwMode="auto">
            <a:xfrm>
              <a:off x="2138363"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Line 25">
              <a:extLst>
                <a:ext uri="{FF2B5EF4-FFF2-40B4-BE49-F238E27FC236}">
                  <a16:creationId xmlns:a16="http://schemas.microsoft.com/office/drawing/2014/main" id="{A147E289-69CC-C264-2EDC-FB4E8BB37DA2}"/>
                </a:ext>
              </a:extLst>
            </p:cNvPr>
            <p:cNvSpPr>
              <a:spLocks noChangeShapeType="1"/>
            </p:cNvSpPr>
            <p:nvPr/>
          </p:nvSpPr>
          <p:spPr bwMode="auto">
            <a:xfrm>
              <a:off x="2214563"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Line 26">
              <a:extLst>
                <a:ext uri="{FF2B5EF4-FFF2-40B4-BE49-F238E27FC236}">
                  <a16:creationId xmlns:a16="http://schemas.microsoft.com/office/drawing/2014/main" id="{BA1A8EF8-2F1F-6243-10DA-5AD63087B825}"/>
                </a:ext>
              </a:extLst>
            </p:cNvPr>
            <p:cNvSpPr>
              <a:spLocks noChangeShapeType="1"/>
            </p:cNvSpPr>
            <p:nvPr/>
          </p:nvSpPr>
          <p:spPr bwMode="auto">
            <a:xfrm>
              <a:off x="2374900"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Line 27">
              <a:extLst>
                <a:ext uri="{FF2B5EF4-FFF2-40B4-BE49-F238E27FC236}">
                  <a16:creationId xmlns:a16="http://schemas.microsoft.com/office/drawing/2014/main" id="{A332C73B-A3F4-3E8A-253E-CDD0EB14A5EC}"/>
                </a:ext>
              </a:extLst>
            </p:cNvPr>
            <p:cNvSpPr>
              <a:spLocks noChangeShapeType="1"/>
            </p:cNvSpPr>
            <p:nvPr/>
          </p:nvSpPr>
          <p:spPr bwMode="auto">
            <a:xfrm>
              <a:off x="2459038"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Line 28">
              <a:extLst>
                <a:ext uri="{FF2B5EF4-FFF2-40B4-BE49-F238E27FC236}">
                  <a16:creationId xmlns:a16="http://schemas.microsoft.com/office/drawing/2014/main" id="{46A8A5CE-6A4F-A02D-B169-0B2722031616}"/>
                </a:ext>
              </a:extLst>
            </p:cNvPr>
            <p:cNvSpPr>
              <a:spLocks noChangeShapeType="1"/>
            </p:cNvSpPr>
            <p:nvPr/>
          </p:nvSpPr>
          <p:spPr bwMode="auto">
            <a:xfrm>
              <a:off x="2535238"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Line 29">
              <a:extLst>
                <a:ext uri="{FF2B5EF4-FFF2-40B4-BE49-F238E27FC236}">
                  <a16:creationId xmlns:a16="http://schemas.microsoft.com/office/drawing/2014/main" id="{C0B621C2-6888-7B3A-4085-D09DE166EF52}"/>
                </a:ext>
              </a:extLst>
            </p:cNvPr>
            <p:cNvSpPr>
              <a:spLocks noChangeShapeType="1"/>
            </p:cNvSpPr>
            <p:nvPr/>
          </p:nvSpPr>
          <p:spPr bwMode="auto">
            <a:xfrm>
              <a:off x="2695575"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Line 30">
              <a:extLst>
                <a:ext uri="{FF2B5EF4-FFF2-40B4-BE49-F238E27FC236}">
                  <a16:creationId xmlns:a16="http://schemas.microsoft.com/office/drawing/2014/main" id="{D6FA5320-F2EE-FC6E-1891-54FABB0595C5}"/>
                </a:ext>
              </a:extLst>
            </p:cNvPr>
            <p:cNvSpPr>
              <a:spLocks noChangeShapeType="1"/>
            </p:cNvSpPr>
            <p:nvPr/>
          </p:nvSpPr>
          <p:spPr bwMode="auto">
            <a:xfrm>
              <a:off x="2778125"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Line 31">
              <a:extLst>
                <a:ext uri="{FF2B5EF4-FFF2-40B4-BE49-F238E27FC236}">
                  <a16:creationId xmlns:a16="http://schemas.microsoft.com/office/drawing/2014/main" id="{62854A8D-3DD0-E55A-648D-51719F5A49F0}"/>
                </a:ext>
              </a:extLst>
            </p:cNvPr>
            <p:cNvSpPr>
              <a:spLocks noChangeShapeType="1"/>
            </p:cNvSpPr>
            <p:nvPr/>
          </p:nvSpPr>
          <p:spPr bwMode="auto">
            <a:xfrm>
              <a:off x="2854325"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Line 32">
              <a:extLst>
                <a:ext uri="{FF2B5EF4-FFF2-40B4-BE49-F238E27FC236}">
                  <a16:creationId xmlns:a16="http://schemas.microsoft.com/office/drawing/2014/main" id="{68D1C43E-399B-29B9-EBE1-E1A09E3069F9}"/>
                </a:ext>
              </a:extLst>
            </p:cNvPr>
            <p:cNvSpPr>
              <a:spLocks noChangeShapeType="1"/>
            </p:cNvSpPr>
            <p:nvPr/>
          </p:nvSpPr>
          <p:spPr bwMode="auto">
            <a:xfrm>
              <a:off x="3014663"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Line 33">
              <a:extLst>
                <a:ext uri="{FF2B5EF4-FFF2-40B4-BE49-F238E27FC236}">
                  <a16:creationId xmlns:a16="http://schemas.microsoft.com/office/drawing/2014/main" id="{E71EA364-ADB1-08A5-5A5B-893FA1C6BC04}"/>
                </a:ext>
              </a:extLst>
            </p:cNvPr>
            <p:cNvSpPr>
              <a:spLocks noChangeShapeType="1"/>
            </p:cNvSpPr>
            <p:nvPr/>
          </p:nvSpPr>
          <p:spPr bwMode="auto">
            <a:xfrm>
              <a:off x="3098800"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Line 34">
              <a:extLst>
                <a:ext uri="{FF2B5EF4-FFF2-40B4-BE49-F238E27FC236}">
                  <a16:creationId xmlns:a16="http://schemas.microsoft.com/office/drawing/2014/main" id="{BBB8D3E2-953D-D9A3-B34A-841216AAA1FE}"/>
                </a:ext>
              </a:extLst>
            </p:cNvPr>
            <p:cNvSpPr>
              <a:spLocks noChangeShapeType="1"/>
            </p:cNvSpPr>
            <p:nvPr/>
          </p:nvSpPr>
          <p:spPr bwMode="auto">
            <a:xfrm>
              <a:off x="3175000"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Line 35">
              <a:extLst>
                <a:ext uri="{FF2B5EF4-FFF2-40B4-BE49-F238E27FC236}">
                  <a16:creationId xmlns:a16="http://schemas.microsoft.com/office/drawing/2014/main" id="{49FBAD67-5951-7027-70E1-A532C14C097A}"/>
                </a:ext>
              </a:extLst>
            </p:cNvPr>
            <p:cNvSpPr>
              <a:spLocks noChangeShapeType="1"/>
            </p:cNvSpPr>
            <p:nvPr/>
          </p:nvSpPr>
          <p:spPr bwMode="auto">
            <a:xfrm>
              <a:off x="3335338"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Line 36">
              <a:extLst>
                <a:ext uri="{FF2B5EF4-FFF2-40B4-BE49-F238E27FC236}">
                  <a16:creationId xmlns:a16="http://schemas.microsoft.com/office/drawing/2014/main" id="{A2F08909-9168-1D44-9C53-B30B72185439}"/>
                </a:ext>
              </a:extLst>
            </p:cNvPr>
            <p:cNvSpPr>
              <a:spLocks noChangeShapeType="1"/>
            </p:cNvSpPr>
            <p:nvPr/>
          </p:nvSpPr>
          <p:spPr bwMode="auto">
            <a:xfrm>
              <a:off x="3417888"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Line 37">
              <a:extLst>
                <a:ext uri="{FF2B5EF4-FFF2-40B4-BE49-F238E27FC236}">
                  <a16:creationId xmlns:a16="http://schemas.microsoft.com/office/drawing/2014/main" id="{6BCAFBFC-9ACC-F751-2469-E893E56738AE}"/>
                </a:ext>
              </a:extLst>
            </p:cNvPr>
            <p:cNvSpPr>
              <a:spLocks noChangeShapeType="1"/>
            </p:cNvSpPr>
            <p:nvPr/>
          </p:nvSpPr>
          <p:spPr bwMode="auto">
            <a:xfrm>
              <a:off x="3495675"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Line 38">
              <a:extLst>
                <a:ext uri="{FF2B5EF4-FFF2-40B4-BE49-F238E27FC236}">
                  <a16:creationId xmlns:a16="http://schemas.microsoft.com/office/drawing/2014/main" id="{76C06980-3A42-104D-CB10-49E07185D1D7}"/>
                </a:ext>
              </a:extLst>
            </p:cNvPr>
            <p:cNvSpPr>
              <a:spLocks noChangeShapeType="1"/>
            </p:cNvSpPr>
            <p:nvPr/>
          </p:nvSpPr>
          <p:spPr bwMode="auto">
            <a:xfrm>
              <a:off x="3654425"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Line 39">
              <a:extLst>
                <a:ext uri="{FF2B5EF4-FFF2-40B4-BE49-F238E27FC236}">
                  <a16:creationId xmlns:a16="http://schemas.microsoft.com/office/drawing/2014/main" id="{5A0AEA4E-57BF-9F5F-A913-E00F8553F97B}"/>
                </a:ext>
              </a:extLst>
            </p:cNvPr>
            <p:cNvSpPr>
              <a:spLocks noChangeShapeType="1"/>
            </p:cNvSpPr>
            <p:nvPr/>
          </p:nvSpPr>
          <p:spPr bwMode="auto">
            <a:xfrm>
              <a:off x="3738563"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Line 40">
              <a:extLst>
                <a:ext uri="{FF2B5EF4-FFF2-40B4-BE49-F238E27FC236}">
                  <a16:creationId xmlns:a16="http://schemas.microsoft.com/office/drawing/2014/main" id="{99ECDDEE-BF37-5AF9-B45F-214A0479C12A}"/>
                </a:ext>
              </a:extLst>
            </p:cNvPr>
            <p:cNvSpPr>
              <a:spLocks noChangeShapeType="1"/>
            </p:cNvSpPr>
            <p:nvPr/>
          </p:nvSpPr>
          <p:spPr bwMode="auto">
            <a:xfrm>
              <a:off x="3821113"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Line 41">
              <a:extLst>
                <a:ext uri="{FF2B5EF4-FFF2-40B4-BE49-F238E27FC236}">
                  <a16:creationId xmlns:a16="http://schemas.microsoft.com/office/drawing/2014/main" id="{74BF9246-B41C-58C7-7E33-29B66E1E2D6C}"/>
                </a:ext>
              </a:extLst>
            </p:cNvPr>
            <p:cNvSpPr>
              <a:spLocks noChangeShapeType="1"/>
            </p:cNvSpPr>
            <p:nvPr/>
          </p:nvSpPr>
          <p:spPr bwMode="auto">
            <a:xfrm>
              <a:off x="3981450"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Line 42">
              <a:extLst>
                <a:ext uri="{FF2B5EF4-FFF2-40B4-BE49-F238E27FC236}">
                  <a16:creationId xmlns:a16="http://schemas.microsoft.com/office/drawing/2014/main" id="{ADD0E7C6-6716-0C5C-8554-52801E0EB9D4}"/>
                </a:ext>
              </a:extLst>
            </p:cNvPr>
            <p:cNvSpPr>
              <a:spLocks noChangeShapeType="1"/>
            </p:cNvSpPr>
            <p:nvPr/>
          </p:nvSpPr>
          <p:spPr bwMode="auto">
            <a:xfrm>
              <a:off x="4057650"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Line 43">
              <a:extLst>
                <a:ext uri="{FF2B5EF4-FFF2-40B4-BE49-F238E27FC236}">
                  <a16:creationId xmlns:a16="http://schemas.microsoft.com/office/drawing/2014/main" id="{1D759231-7705-A944-8B7F-1372ACE96D3E}"/>
                </a:ext>
              </a:extLst>
            </p:cNvPr>
            <p:cNvSpPr>
              <a:spLocks noChangeShapeType="1"/>
            </p:cNvSpPr>
            <p:nvPr/>
          </p:nvSpPr>
          <p:spPr bwMode="auto">
            <a:xfrm>
              <a:off x="4141788"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Line 44">
              <a:extLst>
                <a:ext uri="{FF2B5EF4-FFF2-40B4-BE49-F238E27FC236}">
                  <a16:creationId xmlns:a16="http://schemas.microsoft.com/office/drawing/2014/main" id="{69F5F734-233F-AA1C-9ACC-6AE847322D3F}"/>
                </a:ext>
              </a:extLst>
            </p:cNvPr>
            <p:cNvSpPr>
              <a:spLocks noChangeShapeType="1"/>
            </p:cNvSpPr>
            <p:nvPr/>
          </p:nvSpPr>
          <p:spPr bwMode="auto">
            <a:xfrm>
              <a:off x="4300538"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Line 45">
              <a:extLst>
                <a:ext uri="{FF2B5EF4-FFF2-40B4-BE49-F238E27FC236}">
                  <a16:creationId xmlns:a16="http://schemas.microsoft.com/office/drawing/2014/main" id="{EC9ECADD-6BFC-553E-9E6A-05A2DF5B4E0F}"/>
                </a:ext>
              </a:extLst>
            </p:cNvPr>
            <p:cNvSpPr>
              <a:spLocks noChangeShapeType="1"/>
            </p:cNvSpPr>
            <p:nvPr/>
          </p:nvSpPr>
          <p:spPr bwMode="auto">
            <a:xfrm>
              <a:off x="4378325"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Line 46">
              <a:extLst>
                <a:ext uri="{FF2B5EF4-FFF2-40B4-BE49-F238E27FC236}">
                  <a16:creationId xmlns:a16="http://schemas.microsoft.com/office/drawing/2014/main" id="{116F8B73-CBA0-293E-F835-EBBC35F423BB}"/>
                </a:ext>
              </a:extLst>
            </p:cNvPr>
            <p:cNvSpPr>
              <a:spLocks noChangeShapeType="1"/>
            </p:cNvSpPr>
            <p:nvPr/>
          </p:nvSpPr>
          <p:spPr bwMode="auto">
            <a:xfrm>
              <a:off x="4460875"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Line 47">
              <a:extLst>
                <a:ext uri="{FF2B5EF4-FFF2-40B4-BE49-F238E27FC236}">
                  <a16:creationId xmlns:a16="http://schemas.microsoft.com/office/drawing/2014/main" id="{B25D1EC4-608F-71DD-905E-CAA513A4B2C6}"/>
                </a:ext>
              </a:extLst>
            </p:cNvPr>
            <p:cNvSpPr>
              <a:spLocks noChangeShapeType="1"/>
            </p:cNvSpPr>
            <p:nvPr/>
          </p:nvSpPr>
          <p:spPr bwMode="auto">
            <a:xfrm>
              <a:off x="4621213"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Line 48">
              <a:extLst>
                <a:ext uri="{FF2B5EF4-FFF2-40B4-BE49-F238E27FC236}">
                  <a16:creationId xmlns:a16="http://schemas.microsoft.com/office/drawing/2014/main" id="{7F9FDE85-B2BC-FEEE-2D50-73744922DFED}"/>
                </a:ext>
              </a:extLst>
            </p:cNvPr>
            <p:cNvSpPr>
              <a:spLocks noChangeShapeType="1"/>
            </p:cNvSpPr>
            <p:nvPr/>
          </p:nvSpPr>
          <p:spPr bwMode="auto">
            <a:xfrm>
              <a:off x="4697413"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Line 49">
              <a:extLst>
                <a:ext uri="{FF2B5EF4-FFF2-40B4-BE49-F238E27FC236}">
                  <a16:creationId xmlns:a16="http://schemas.microsoft.com/office/drawing/2014/main" id="{61979FCA-79E1-5AF2-E029-A7C660281B79}"/>
                </a:ext>
              </a:extLst>
            </p:cNvPr>
            <p:cNvSpPr>
              <a:spLocks noChangeShapeType="1"/>
            </p:cNvSpPr>
            <p:nvPr/>
          </p:nvSpPr>
          <p:spPr bwMode="auto">
            <a:xfrm>
              <a:off x="4781550"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Line 50">
              <a:extLst>
                <a:ext uri="{FF2B5EF4-FFF2-40B4-BE49-F238E27FC236}">
                  <a16:creationId xmlns:a16="http://schemas.microsoft.com/office/drawing/2014/main" id="{8B8FAE1B-903C-0DD1-1E1A-351030D710D1}"/>
                </a:ext>
              </a:extLst>
            </p:cNvPr>
            <p:cNvSpPr>
              <a:spLocks noChangeShapeType="1"/>
            </p:cNvSpPr>
            <p:nvPr/>
          </p:nvSpPr>
          <p:spPr bwMode="auto">
            <a:xfrm>
              <a:off x="4940300"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Line 51">
              <a:extLst>
                <a:ext uri="{FF2B5EF4-FFF2-40B4-BE49-F238E27FC236}">
                  <a16:creationId xmlns:a16="http://schemas.microsoft.com/office/drawing/2014/main" id="{8DBF6595-BC1D-B473-D53E-EE1EE9411196}"/>
                </a:ext>
              </a:extLst>
            </p:cNvPr>
            <p:cNvSpPr>
              <a:spLocks noChangeShapeType="1"/>
            </p:cNvSpPr>
            <p:nvPr/>
          </p:nvSpPr>
          <p:spPr bwMode="auto">
            <a:xfrm>
              <a:off x="5018088"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Line 52">
              <a:extLst>
                <a:ext uri="{FF2B5EF4-FFF2-40B4-BE49-F238E27FC236}">
                  <a16:creationId xmlns:a16="http://schemas.microsoft.com/office/drawing/2014/main" id="{352D16A1-E7F3-6B43-6B76-DD104957EC86}"/>
                </a:ext>
              </a:extLst>
            </p:cNvPr>
            <p:cNvSpPr>
              <a:spLocks noChangeShapeType="1"/>
            </p:cNvSpPr>
            <p:nvPr/>
          </p:nvSpPr>
          <p:spPr bwMode="auto">
            <a:xfrm>
              <a:off x="5100638"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Line 53">
              <a:extLst>
                <a:ext uri="{FF2B5EF4-FFF2-40B4-BE49-F238E27FC236}">
                  <a16:creationId xmlns:a16="http://schemas.microsoft.com/office/drawing/2014/main" id="{FD39F8EF-12EB-DB0F-86FF-4D46E73D20E0}"/>
                </a:ext>
              </a:extLst>
            </p:cNvPr>
            <p:cNvSpPr>
              <a:spLocks noChangeShapeType="1"/>
            </p:cNvSpPr>
            <p:nvPr/>
          </p:nvSpPr>
          <p:spPr bwMode="auto">
            <a:xfrm>
              <a:off x="5260975"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Line 54">
              <a:extLst>
                <a:ext uri="{FF2B5EF4-FFF2-40B4-BE49-F238E27FC236}">
                  <a16:creationId xmlns:a16="http://schemas.microsoft.com/office/drawing/2014/main" id="{59A2AD9D-B3CC-E1EA-E612-100D72FF1A31}"/>
                </a:ext>
              </a:extLst>
            </p:cNvPr>
            <p:cNvSpPr>
              <a:spLocks noChangeShapeType="1"/>
            </p:cNvSpPr>
            <p:nvPr/>
          </p:nvSpPr>
          <p:spPr bwMode="auto">
            <a:xfrm>
              <a:off x="5337175"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44" name="Line 55">
              <a:extLst>
                <a:ext uri="{FF2B5EF4-FFF2-40B4-BE49-F238E27FC236}">
                  <a16:creationId xmlns:a16="http://schemas.microsoft.com/office/drawing/2014/main" id="{20720BD2-6271-9E99-3BD0-9C452C64B6AE}"/>
                </a:ext>
              </a:extLst>
            </p:cNvPr>
            <p:cNvSpPr>
              <a:spLocks noChangeShapeType="1"/>
            </p:cNvSpPr>
            <p:nvPr/>
          </p:nvSpPr>
          <p:spPr bwMode="auto">
            <a:xfrm>
              <a:off x="5421313"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45" name="Line 56">
              <a:extLst>
                <a:ext uri="{FF2B5EF4-FFF2-40B4-BE49-F238E27FC236}">
                  <a16:creationId xmlns:a16="http://schemas.microsoft.com/office/drawing/2014/main" id="{DDC0F952-BA07-7FC3-1E01-A3A1870E0FC4}"/>
                </a:ext>
              </a:extLst>
            </p:cNvPr>
            <p:cNvSpPr>
              <a:spLocks noChangeShapeType="1"/>
            </p:cNvSpPr>
            <p:nvPr/>
          </p:nvSpPr>
          <p:spPr bwMode="auto">
            <a:xfrm>
              <a:off x="5581650"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47" name="Line 57">
              <a:extLst>
                <a:ext uri="{FF2B5EF4-FFF2-40B4-BE49-F238E27FC236}">
                  <a16:creationId xmlns:a16="http://schemas.microsoft.com/office/drawing/2014/main" id="{B6DFD1EB-F2C4-7DE8-B970-A07177843EA3}"/>
                </a:ext>
              </a:extLst>
            </p:cNvPr>
            <p:cNvSpPr>
              <a:spLocks noChangeShapeType="1"/>
            </p:cNvSpPr>
            <p:nvPr/>
          </p:nvSpPr>
          <p:spPr bwMode="auto">
            <a:xfrm>
              <a:off x="5657850"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48" name="Line 58">
              <a:extLst>
                <a:ext uri="{FF2B5EF4-FFF2-40B4-BE49-F238E27FC236}">
                  <a16:creationId xmlns:a16="http://schemas.microsoft.com/office/drawing/2014/main" id="{F6E15780-3C34-1EFD-D661-7D0A719073F1}"/>
                </a:ext>
              </a:extLst>
            </p:cNvPr>
            <p:cNvSpPr>
              <a:spLocks noChangeShapeType="1"/>
            </p:cNvSpPr>
            <p:nvPr/>
          </p:nvSpPr>
          <p:spPr bwMode="auto">
            <a:xfrm>
              <a:off x="5740400"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49" name="Line 59">
              <a:extLst>
                <a:ext uri="{FF2B5EF4-FFF2-40B4-BE49-F238E27FC236}">
                  <a16:creationId xmlns:a16="http://schemas.microsoft.com/office/drawing/2014/main" id="{9B794FF6-4544-4C8B-41D2-3BACF9DFEBBB}"/>
                </a:ext>
              </a:extLst>
            </p:cNvPr>
            <p:cNvSpPr>
              <a:spLocks noChangeShapeType="1"/>
            </p:cNvSpPr>
            <p:nvPr/>
          </p:nvSpPr>
          <p:spPr bwMode="auto">
            <a:xfrm>
              <a:off x="5900738"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50" name="Line 60">
              <a:extLst>
                <a:ext uri="{FF2B5EF4-FFF2-40B4-BE49-F238E27FC236}">
                  <a16:creationId xmlns:a16="http://schemas.microsoft.com/office/drawing/2014/main" id="{4C89AFB0-F06A-250E-16CF-508BA8E2E083}"/>
                </a:ext>
              </a:extLst>
            </p:cNvPr>
            <p:cNvSpPr>
              <a:spLocks noChangeShapeType="1"/>
            </p:cNvSpPr>
            <p:nvPr/>
          </p:nvSpPr>
          <p:spPr bwMode="auto">
            <a:xfrm>
              <a:off x="5976938"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51" name="Line 61">
              <a:extLst>
                <a:ext uri="{FF2B5EF4-FFF2-40B4-BE49-F238E27FC236}">
                  <a16:creationId xmlns:a16="http://schemas.microsoft.com/office/drawing/2014/main" id="{BA5D6ED9-9B66-46D8-223E-DA64FB5ACEC3}"/>
                </a:ext>
              </a:extLst>
            </p:cNvPr>
            <p:cNvSpPr>
              <a:spLocks noChangeShapeType="1"/>
            </p:cNvSpPr>
            <p:nvPr/>
          </p:nvSpPr>
          <p:spPr bwMode="auto">
            <a:xfrm>
              <a:off x="6061075"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52" name="Line 62">
              <a:extLst>
                <a:ext uri="{FF2B5EF4-FFF2-40B4-BE49-F238E27FC236}">
                  <a16:creationId xmlns:a16="http://schemas.microsoft.com/office/drawing/2014/main" id="{3675616C-80E4-B7F9-E21D-4262AD954BAD}"/>
                </a:ext>
              </a:extLst>
            </p:cNvPr>
            <p:cNvSpPr>
              <a:spLocks noChangeShapeType="1"/>
            </p:cNvSpPr>
            <p:nvPr/>
          </p:nvSpPr>
          <p:spPr bwMode="auto">
            <a:xfrm>
              <a:off x="6221413"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53" name="Line 63">
              <a:extLst>
                <a:ext uri="{FF2B5EF4-FFF2-40B4-BE49-F238E27FC236}">
                  <a16:creationId xmlns:a16="http://schemas.microsoft.com/office/drawing/2014/main" id="{E98DC47D-DBF2-73A6-0D0A-9C2271DA55BB}"/>
                </a:ext>
              </a:extLst>
            </p:cNvPr>
            <p:cNvSpPr>
              <a:spLocks noChangeShapeType="1"/>
            </p:cNvSpPr>
            <p:nvPr/>
          </p:nvSpPr>
          <p:spPr bwMode="auto">
            <a:xfrm>
              <a:off x="6297613"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54" name="Line 64">
              <a:extLst>
                <a:ext uri="{FF2B5EF4-FFF2-40B4-BE49-F238E27FC236}">
                  <a16:creationId xmlns:a16="http://schemas.microsoft.com/office/drawing/2014/main" id="{B051E198-FD7F-4441-B61E-AEB736DDCB9F}"/>
                </a:ext>
              </a:extLst>
            </p:cNvPr>
            <p:cNvSpPr>
              <a:spLocks noChangeShapeType="1"/>
            </p:cNvSpPr>
            <p:nvPr/>
          </p:nvSpPr>
          <p:spPr bwMode="auto">
            <a:xfrm>
              <a:off x="6380163"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55" name="Line 65">
              <a:extLst>
                <a:ext uri="{FF2B5EF4-FFF2-40B4-BE49-F238E27FC236}">
                  <a16:creationId xmlns:a16="http://schemas.microsoft.com/office/drawing/2014/main" id="{5D10AD96-F389-966E-04E7-683D6483EB18}"/>
                </a:ext>
              </a:extLst>
            </p:cNvPr>
            <p:cNvSpPr>
              <a:spLocks noChangeShapeType="1"/>
            </p:cNvSpPr>
            <p:nvPr/>
          </p:nvSpPr>
          <p:spPr bwMode="auto">
            <a:xfrm>
              <a:off x="6540500"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56" name="Line 66">
              <a:extLst>
                <a:ext uri="{FF2B5EF4-FFF2-40B4-BE49-F238E27FC236}">
                  <a16:creationId xmlns:a16="http://schemas.microsoft.com/office/drawing/2014/main" id="{8CA118B2-AD91-D2FA-D26F-4BA2ADD351D4}"/>
                </a:ext>
              </a:extLst>
            </p:cNvPr>
            <p:cNvSpPr>
              <a:spLocks noChangeShapeType="1"/>
            </p:cNvSpPr>
            <p:nvPr/>
          </p:nvSpPr>
          <p:spPr bwMode="auto">
            <a:xfrm>
              <a:off x="6624638"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57" name="Line 67">
              <a:extLst>
                <a:ext uri="{FF2B5EF4-FFF2-40B4-BE49-F238E27FC236}">
                  <a16:creationId xmlns:a16="http://schemas.microsoft.com/office/drawing/2014/main" id="{CEEE2A8D-8C56-70CD-3E19-EC4BC6A23235}"/>
                </a:ext>
              </a:extLst>
            </p:cNvPr>
            <p:cNvSpPr>
              <a:spLocks noChangeShapeType="1"/>
            </p:cNvSpPr>
            <p:nvPr/>
          </p:nvSpPr>
          <p:spPr bwMode="auto">
            <a:xfrm>
              <a:off x="6700838"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58" name="Line 68">
              <a:extLst>
                <a:ext uri="{FF2B5EF4-FFF2-40B4-BE49-F238E27FC236}">
                  <a16:creationId xmlns:a16="http://schemas.microsoft.com/office/drawing/2014/main" id="{E38EA559-2D40-999B-4E93-01BC9F2F0D03}"/>
                </a:ext>
              </a:extLst>
            </p:cNvPr>
            <p:cNvSpPr>
              <a:spLocks noChangeShapeType="1"/>
            </p:cNvSpPr>
            <p:nvPr/>
          </p:nvSpPr>
          <p:spPr bwMode="auto">
            <a:xfrm>
              <a:off x="6861175"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59" name="Line 69">
              <a:extLst>
                <a:ext uri="{FF2B5EF4-FFF2-40B4-BE49-F238E27FC236}">
                  <a16:creationId xmlns:a16="http://schemas.microsoft.com/office/drawing/2014/main" id="{6B5A0356-368F-D0E5-FDA3-324951D747B4}"/>
                </a:ext>
              </a:extLst>
            </p:cNvPr>
            <p:cNvSpPr>
              <a:spLocks noChangeShapeType="1"/>
            </p:cNvSpPr>
            <p:nvPr/>
          </p:nvSpPr>
          <p:spPr bwMode="auto">
            <a:xfrm>
              <a:off x="6943725"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60" name="Line 70">
              <a:extLst>
                <a:ext uri="{FF2B5EF4-FFF2-40B4-BE49-F238E27FC236}">
                  <a16:creationId xmlns:a16="http://schemas.microsoft.com/office/drawing/2014/main" id="{030121CC-4333-3324-B97B-E0A7E065BAD2}"/>
                </a:ext>
              </a:extLst>
            </p:cNvPr>
            <p:cNvSpPr>
              <a:spLocks noChangeShapeType="1"/>
            </p:cNvSpPr>
            <p:nvPr/>
          </p:nvSpPr>
          <p:spPr bwMode="auto">
            <a:xfrm>
              <a:off x="7019925"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61" name="Line 71">
              <a:extLst>
                <a:ext uri="{FF2B5EF4-FFF2-40B4-BE49-F238E27FC236}">
                  <a16:creationId xmlns:a16="http://schemas.microsoft.com/office/drawing/2014/main" id="{35545B10-A0A4-F6AF-5650-7C43AE725132}"/>
                </a:ext>
              </a:extLst>
            </p:cNvPr>
            <p:cNvSpPr>
              <a:spLocks noChangeShapeType="1"/>
            </p:cNvSpPr>
            <p:nvPr/>
          </p:nvSpPr>
          <p:spPr bwMode="auto">
            <a:xfrm>
              <a:off x="7180263"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62" name="Line 72">
              <a:extLst>
                <a:ext uri="{FF2B5EF4-FFF2-40B4-BE49-F238E27FC236}">
                  <a16:creationId xmlns:a16="http://schemas.microsoft.com/office/drawing/2014/main" id="{94173DC6-3F18-CBDC-871D-E530E32E0BC8}"/>
                </a:ext>
              </a:extLst>
            </p:cNvPr>
            <p:cNvSpPr>
              <a:spLocks noChangeShapeType="1"/>
            </p:cNvSpPr>
            <p:nvPr/>
          </p:nvSpPr>
          <p:spPr bwMode="auto">
            <a:xfrm>
              <a:off x="7264400"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63" name="Line 73">
              <a:extLst>
                <a:ext uri="{FF2B5EF4-FFF2-40B4-BE49-F238E27FC236}">
                  <a16:creationId xmlns:a16="http://schemas.microsoft.com/office/drawing/2014/main" id="{945E511A-9E59-B1A9-4488-78B8C29A858C}"/>
                </a:ext>
              </a:extLst>
            </p:cNvPr>
            <p:cNvSpPr>
              <a:spLocks noChangeShapeType="1"/>
            </p:cNvSpPr>
            <p:nvPr/>
          </p:nvSpPr>
          <p:spPr bwMode="auto">
            <a:xfrm>
              <a:off x="7340600" y="6545263"/>
              <a:ext cx="0" cy="3968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64" name="Line 74">
              <a:extLst>
                <a:ext uri="{FF2B5EF4-FFF2-40B4-BE49-F238E27FC236}">
                  <a16:creationId xmlns:a16="http://schemas.microsoft.com/office/drawing/2014/main" id="{EDF91525-8BB5-5858-E79D-B7AF5A026D11}"/>
                </a:ext>
              </a:extLst>
            </p:cNvPr>
            <p:cNvSpPr>
              <a:spLocks noChangeShapeType="1"/>
            </p:cNvSpPr>
            <p:nvPr/>
          </p:nvSpPr>
          <p:spPr bwMode="auto">
            <a:xfrm>
              <a:off x="1019175"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65" name="Rectangle 75">
              <a:extLst>
                <a:ext uri="{FF2B5EF4-FFF2-40B4-BE49-F238E27FC236}">
                  <a16:creationId xmlns:a16="http://schemas.microsoft.com/office/drawing/2014/main" id="{5053642B-1438-CD66-4AEC-58435134FBA0}"/>
                </a:ext>
              </a:extLst>
            </p:cNvPr>
            <p:cNvSpPr>
              <a:spLocks noChangeArrowheads="1"/>
            </p:cNvSpPr>
            <p:nvPr/>
          </p:nvSpPr>
          <p:spPr bwMode="auto">
            <a:xfrm>
              <a:off x="949325"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66" name="Line 76">
              <a:extLst>
                <a:ext uri="{FF2B5EF4-FFF2-40B4-BE49-F238E27FC236}">
                  <a16:creationId xmlns:a16="http://schemas.microsoft.com/office/drawing/2014/main" id="{553A8359-CE99-1AE7-97D3-7F9E3BAB74AA}"/>
                </a:ext>
              </a:extLst>
            </p:cNvPr>
            <p:cNvSpPr>
              <a:spLocks noChangeShapeType="1"/>
            </p:cNvSpPr>
            <p:nvPr/>
          </p:nvSpPr>
          <p:spPr bwMode="auto">
            <a:xfrm>
              <a:off x="1338263"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67" name="Rectangle 77">
              <a:extLst>
                <a:ext uri="{FF2B5EF4-FFF2-40B4-BE49-F238E27FC236}">
                  <a16:creationId xmlns:a16="http://schemas.microsoft.com/office/drawing/2014/main" id="{7B264FAE-DC23-A4B4-2FC4-D353A0698C25}"/>
                </a:ext>
              </a:extLst>
            </p:cNvPr>
            <p:cNvSpPr>
              <a:spLocks noChangeArrowheads="1"/>
            </p:cNvSpPr>
            <p:nvPr/>
          </p:nvSpPr>
          <p:spPr bwMode="auto">
            <a:xfrm>
              <a:off x="1268413"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0.2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68" name="Line 78">
              <a:extLst>
                <a:ext uri="{FF2B5EF4-FFF2-40B4-BE49-F238E27FC236}">
                  <a16:creationId xmlns:a16="http://schemas.microsoft.com/office/drawing/2014/main" id="{55F17105-A718-61E0-1D92-A59FDDBB0708}"/>
                </a:ext>
              </a:extLst>
            </p:cNvPr>
            <p:cNvSpPr>
              <a:spLocks noChangeShapeType="1"/>
            </p:cNvSpPr>
            <p:nvPr/>
          </p:nvSpPr>
          <p:spPr bwMode="auto">
            <a:xfrm>
              <a:off x="1658938"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69" name="Rectangle 79">
              <a:extLst>
                <a:ext uri="{FF2B5EF4-FFF2-40B4-BE49-F238E27FC236}">
                  <a16:creationId xmlns:a16="http://schemas.microsoft.com/office/drawing/2014/main" id="{F503CD9C-3368-5ED4-6B20-303F8C99A67C}"/>
                </a:ext>
              </a:extLst>
            </p:cNvPr>
            <p:cNvSpPr>
              <a:spLocks noChangeArrowheads="1"/>
            </p:cNvSpPr>
            <p:nvPr/>
          </p:nvSpPr>
          <p:spPr bwMode="auto">
            <a:xfrm>
              <a:off x="1589088"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0.4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70" name="Line 80">
              <a:extLst>
                <a:ext uri="{FF2B5EF4-FFF2-40B4-BE49-F238E27FC236}">
                  <a16:creationId xmlns:a16="http://schemas.microsoft.com/office/drawing/2014/main" id="{52A03945-C505-0D60-9403-D9175A5A5C63}"/>
                </a:ext>
              </a:extLst>
            </p:cNvPr>
            <p:cNvSpPr>
              <a:spLocks noChangeShapeType="1"/>
            </p:cNvSpPr>
            <p:nvPr/>
          </p:nvSpPr>
          <p:spPr bwMode="auto">
            <a:xfrm>
              <a:off x="1978025"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71" name="Rectangle 81">
              <a:extLst>
                <a:ext uri="{FF2B5EF4-FFF2-40B4-BE49-F238E27FC236}">
                  <a16:creationId xmlns:a16="http://schemas.microsoft.com/office/drawing/2014/main" id="{686DF156-6C0D-1F33-078B-9FAD1F35419B}"/>
                </a:ext>
              </a:extLst>
            </p:cNvPr>
            <p:cNvSpPr>
              <a:spLocks noChangeArrowheads="1"/>
            </p:cNvSpPr>
            <p:nvPr/>
          </p:nvSpPr>
          <p:spPr bwMode="auto">
            <a:xfrm>
              <a:off x="1908175"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0.6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72" name="Line 82">
              <a:extLst>
                <a:ext uri="{FF2B5EF4-FFF2-40B4-BE49-F238E27FC236}">
                  <a16:creationId xmlns:a16="http://schemas.microsoft.com/office/drawing/2014/main" id="{933433A5-D030-BB86-F42D-A34A50CC58F9}"/>
                </a:ext>
              </a:extLst>
            </p:cNvPr>
            <p:cNvSpPr>
              <a:spLocks noChangeShapeType="1"/>
            </p:cNvSpPr>
            <p:nvPr/>
          </p:nvSpPr>
          <p:spPr bwMode="auto">
            <a:xfrm>
              <a:off x="2298700"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73" name="Rectangle 83">
              <a:extLst>
                <a:ext uri="{FF2B5EF4-FFF2-40B4-BE49-F238E27FC236}">
                  <a16:creationId xmlns:a16="http://schemas.microsoft.com/office/drawing/2014/main" id="{27935DFD-6ACE-1783-32C6-133419AE3B2C}"/>
                </a:ext>
              </a:extLst>
            </p:cNvPr>
            <p:cNvSpPr>
              <a:spLocks noChangeArrowheads="1"/>
            </p:cNvSpPr>
            <p:nvPr/>
          </p:nvSpPr>
          <p:spPr bwMode="auto">
            <a:xfrm>
              <a:off x="2228850"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0.8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74" name="Line 84">
              <a:extLst>
                <a:ext uri="{FF2B5EF4-FFF2-40B4-BE49-F238E27FC236}">
                  <a16:creationId xmlns:a16="http://schemas.microsoft.com/office/drawing/2014/main" id="{AC0929B9-116F-D963-6DA0-ABEDB3C0DDEC}"/>
                </a:ext>
              </a:extLst>
            </p:cNvPr>
            <p:cNvSpPr>
              <a:spLocks noChangeShapeType="1"/>
            </p:cNvSpPr>
            <p:nvPr/>
          </p:nvSpPr>
          <p:spPr bwMode="auto">
            <a:xfrm>
              <a:off x="2617788"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75" name="Rectangle 85">
              <a:extLst>
                <a:ext uri="{FF2B5EF4-FFF2-40B4-BE49-F238E27FC236}">
                  <a16:creationId xmlns:a16="http://schemas.microsoft.com/office/drawing/2014/main" id="{73B08A84-52FD-3B17-3242-7979A5635879}"/>
                </a:ext>
              </a:extLst>
            </p:cNvPr>
            <p:cNvSpPr>
              <a:spLocks noChangeArrowheads="1"/>
            </p:cNvSpPr>
            <p:nvPr/>
          </p:nvSpPr>
          <p:spPr bwMode="auto">
            <a:xfrm>
              <a:off x="2547938"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76" name="Line 86">
              <a:extLst>
                <a:ext uri="{FF2B5EF4-FFF2-40B4-BE49-F238E27FC236}">
                  <a16:creationId xmlns:a16="http://schemas.microsoft.com/office/drawing/2014/main" id="{CE668A36-8CD0-C93F-12FC-CC743E6F128C}"/>
                </a:ext>
              </a:extLst>
            </p:cNvPr>
            <p:cNvSpPr>
              <a:spLocks noChangeShapeType="1"/>
            </p:cNvSpPr>
            <p:nvPr/>
          </p:nvSpPr>
          <p:spPr bwMode="auto">
            <a:xfrm>
              <a:off x="2938463"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77" name="Rectangle 87">
              <a:extLst>
                <a:ext uri="{FF2B5EF4-FFF2-40B4-BE49-F238E27FC236}">
                  <a16:creationId xmlns:a16="http://schemas.microsoft.com/office/drawing/2014/main" id="{83CBA71B-DE01-3BAB-E3CC-06A0BD106544}"/>
                </a:ext>
              </a:extLst>
            </p:cNvPr>
            <p:cNvSpPr>
              <a:spLocks noChangeArrowheads="1"/>
            </p:cNvSpPr>
            <p:nvPr/>
          </p:nvSpPr>
          <p:spPr bwMode="auto">
            <a:xfrm>
              <a:off x="2868613"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1.2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78" name="Line 88">
              <a:extLst>
                <a:ext uri="{FF2B5EF4-FFF2-40B4-BE49-F238E27FC236}">
                  <a16:creationId xmlns:a16="http://schemas.microsoft.com/office/drawing/2014/main" id="{3D345647-173A-3F18-31F5-60DBA3A2F6CB}"/>
                </a:ext>
              </a:extLst>
            </p:cNvPr>
            <p:cNvSpPr>
              <a:spLocks noChangeShapeType="1"/>
            </p:cNvSpPr>
            <p:nvPr/>
          </p:nvSpPr>
          <p:spPr bwMode="auto">
            <a:xfrm>
              <a:off x="3257550"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79" name="Rectangle 89">
              <a:extLst>
                <a:ext uri="{FF2B5EF4-FFF2-40B4-BE49-F238E27FC236}">
                  <a16:creationId xmlns:a16="http://schemas.microsoft.com/office/drawing/2014/main" id="{5CD06B29-833E-647B-AB22-CE98B6B44B68}"/>
                </a:ext>
              </a:extLst>
            </p:cNvPr>
            <p:cNvSpPr>
              <a:spLocks noChangeArrowheads="1"/>
            </p:cNvSpPr>
            <p:nvPr/>
          </p:nvSpPr>
          <p:spPr bwMode="auto">
            <a:xfrm>
              <a:off x="3187700"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80" name="Line 90">
              <a:extLst>
                <a:ext uri="{FF2B5EF4-FFF2-40B4-BE49-F238E27FC236}">
                  <a16:creationId xmlns:a16="http://schemas.microsoft.com/office/drawing/2014/main" id="{823DF5FF-EA07-3BB8-7A2F-CD33FE543725}"/>
                </a:ext>
              </a:extLst>
            </p:cNvPr>
            <p:cNvSpPr>
              <a:spLocks noChangeShapeType="1"/>
            </p:cNvSpPr>
            <p:nvPr/>
          </p:nvSpPr>
          <p:spPr bwMode="auto">
            <a:xfrm>
              <a:off x="3578225"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81" name="Rectangle 91">
              <a:extLst>
                <a:ext uri="{FF2B5EF4-FFF2-40B4-BE49-F238E27FC236}">
                  <a16:creationId xmlns:a16="http://schemas.microsoft.com/office/drawing/2014/main" id="{5553F814-9999-37C9-F39D-0782B59245D8}"/>
                </a:ext>
              </a:extLst>
            </p:cNvPr>
            <p:cNvSpPr>
              <a:spLocks noChangeArrowheads="1"/>
            </p:cNvSpPr>
            <p:nvPr/>
          </p:nvSpPr>
          <p:spPr bwMode="auto">
            <a:xfrm>
              <a:off x="3508375"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1.6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82" name="Line 92">
              <a:extLst>
                <a:ext uri="{FF2B5EF4-FFF2-40B4-BE49-F238E27FC236}">
                  <a16:creationId xmlns:a16="http://schemas.microsoft.com/office/drawing/2014/main" id="{3D5E906B-DD3E-90EB-E7F7-DFEBE5FAF9BB}"/>
                </a:ext>
              </a:extLst>
            </p:cNvPr>
            <p:cNvSpPr>
              <a:spLocks noChangeShapeType="1"/>
            </p:cNvSpPr>
            <p:nvPr/>
          </p:nvSpPr>
          <p:spPr bwMode="auto">
            <a:xfrm>
              <a:off x="3897313"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83" name="Rectangle 93">
              <a:extLst>
                <a:ext uri="{FF2B5EF4-FFF2-40B4-BE49-F238E27FC236}">
                  <a16:creationId xmlns:a16="http://schemas.microsoft.com/office/drawing/2014/main" id="{A733759D-3645-2C9E-EDF4-EFE3AF7BD210}"/>
                </a:ext>
              </a:extLst>
            </p:cNvPr>
            <p:cNvSpPr>
              <a:spLocks noChangeArrowheads="1"/>
            </p:cNvSpPr>
            <p:nvPr/>
          </p:nvSpPr>
          <p:spPr bwMode="auto">
            <a:xfrm>
              <a:off x="3827463"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1.8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84" name="Line 94">
              <a:extLst>
                <a:ext uri="{FF2B5EF4-FFF2-40B4-BE49-F238E27FC236}">
                  <a16:creationId xmlns:a16="http://schemas.microsoft.com/office/drawing/2014/main" id="{C57FD5E5-FC59-BE50-4C85-863B1580AEC0}"/>
                </a:ext>
              </a:extLst>
            </p:cNvPr>
            <p:cNvSpPr>
              <a:spLocks noChangeShapeType="1"/>
            </p:cNvSpPr>
            <p:nvPr/>
          </p:nvSpPr>
          <p:spPr bwMode="auto">
            <a:xfrm>
              <a:off x="4217988"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85" name="Rectangle 95">
              <a:extLst>
                <a:ext uri="{FF2B5EF4-FFF2-40B4-BE49-F238E27FC236}">
                  <a16:creationId xmlns:a16="http://schemas.microsoft.com/office/drawing/2014/main" id="{8BC26656-FC4D-857F-0FD1-8C15E7B268DB}"/>
                </a:ext>
              </a:extLst>
            </p:cNvPr>
            <p:cNvSpPr>
              <a:spLocks noChangeArrowheads="1"/>
            </p:cNvSpPr>
            <p:nvPr/>
          </p:nvSpPr>
          <p:spPr bwMode="auto">
            <a:xfrm>
              <a:off x="4148138"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86" name="Line 96">
              <a:extLst>
                <a:ext uri="{FF2B5EF4-FFF2-40B4-BE49-F238E27FC236}">
                  <a16:creationId xmlns:a16="http://schemas.microsoft.com/office/drawing/2014/main" id="{7D451447-4F6E-5A28-043E-A0C75B420A38}"/>
                </a:ext>
              </a:extLst>
            </p:cNvPr>
            <p:cNvSpPr>
              <a:spLocks noChangeShapeType="1"/>
            </p:cNvSpPr>
            <p:nvPr/>
          </p:nvSpPr>
          <p:spPr bwMode="auto">
            <a:xfrm>
              <a:off x="4538663"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87" name="Rectangle 97">
              <a:extLst>
                <a:ext uri="{FF2B5EF4-FFF2-40B4-BE49-F238E27FC236}">
                  <a16:creationId xmlns:a16="http://schemas.microsoft.com/office/drawing/2014/main" id="{4F5B2293-BBA0-D9B6-A0D9-DE430710ABE9}"/>
                </a:ext>
              </a:extLst>
            </p:cNvPr>
            <p:cNvSpPr>
              <a:spLocks noChangeArrowheads="1"/>
            </p:cNvSpPr>
            <p:nvPr/>
          </p:nvSpPr>
          <p:spPr bwMode="auto">
            <a:xfrm>
              <a:off x="4468813"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2.2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88" name="Line 98">
              <a:extLst>
                <a:ext uri="{FF2B5EF4-FFF2-40B4-BE49-F238E27FC236}">
                  <a16:creationId xmlns:a16="http://schemas.microsoft.com/office/drawing/2014/main" id="{06054C45-4C2B-075E-6EC0-9B05C0D3DE76}"/>
                </a:ext>
              </a:extLst>
            </p:cNvPr>
            <p:cNvSpPr>
              <a:spLocks noChangeShapeType="1"/>
            </p:cNvSpPr>
            <p:nvPr/>
          </p:nvSpPr>
          <p:spPr bwMode="auto">
            <a:xfrm>
              <a:off x="4857750"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89" name="Rectangle 99">
              <a:extLst>
                <a:ext uri="{FF2B5EF4-FFF2-40B4-BE49-F238E27FC236}">
                  <a16:creationId xmlns:a16="http://schemas.microsoft.com/office/drawing/2014/main" id="{0B96A247-B001-4166-5D77-A8F3F5561229}"/>
                </a:ext>
              </a:extLst>
            </p:cNvPr>
            <p:cNvSpPr>
              <a:spLocks noChangeArrowheads="1"/>
            </p:cNvSpPr>
            <p:nvPr/>
          </p:nvSpPr>
          <p:spPr bwMode="auto">
            <a:xfrm>
              <a:off x="4787900"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2.4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90" name="Line 100">
              <a:extLst>
                <a:ext uri="{FF2B5EF4-FFF2-40B4-BE49-F238E27FC236}">
                  <a16:creationId xmlns:a16="http://schemas.microsoft.com/office/drawing/2014/main" id="{A24F4D39-1EC2-AF80-902D-C922CC58B3D3}"/>
                </a:ext>
              </a:extLst>
            </p:cNvPr>
            <p:cNvSpPr>
              <a:spLocks noChangeShapeType="1"/>
            </p:cNvSpPr>
            <p:nvPr/>
          </p:nvSpPr>
          <p:spPr bwMode="auto">
            <a:xfrm>
              <a:off x="5178425"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91" name="Rectangle 101">
              <a:extLst>
                <a:ext uri="{FF2B5EF4-FFF2-40B4-BE49-F238E27FC236}">
                  <a16:creationId xmlns:a16="http://schemas.microsoft.com/office/drawing/2014/main" id="{93A00B90-8D65-B3FE-0E3D-CBBF2FB5B027}"/>
                </a:ext>
              </a:extLst>
            </p:cNvPr>
            <p:cNvSpPr>
              <a:spLocks noChangeArrowheads="1"/>
            </p:cNvSpPr>
            <p:nvPr/>
          </p:nvSpPr>
          <p:spPr bwMode="auto">
            <a:xfrm>
              <a:off x="5108575"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2.6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92" name="Line 102">
              <a:extLst>
                <a:ext uri="{FF2B5EF4-FFF2-40B4-BE49-F238E27FC236}">
                  <a16:creationId xmlns:a16="http://schemas.microsoft.com/office/drawing/2014/main" id="{DC0259E8-A47A-B9D3-34EA-4B3CB2491D9C}"/>
                </a:ext>
              </a:extLst>
            </p:cNvPr>
            <p:cNvSpPr>
              <a:spLocks noChangeShapeType="1"/>
            </p:cNvSpPr>
            <p:nvPr/>
          </p:nvSpPr>
          <p:spPr bwMode="auto">
            <a:xfrm>
              <a:off x="5497513"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93" name="Rectangle 103">
              <a:extLst>
                <a:ext uri="{FF2B5EF4-FFF2-40B4-BE49-F238E27FC236}">
                  <a16:creationId xmlns:a16="http://schemas.microsoft.com/office/drawing/2014/main" id="{936AB7E1-C2E1-9FBC-720E-8EA7AC30511F}"/>
                </a:ext>
              </a:extLst>
            </p:cNvPr>
            <p:cNvSpPr>
              <a:spLocks noChangeArrowheads="1"/>
            </p:cNvSpPr>
            <p:nvPr/>
          </p:nvSpPr>
          <p:spPr bwMode="auto">
            <a:xfrm>
              <a:off x="5427663"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2.8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94" name="Line 104">
              <a:extLst>
                <a:ext uri="{FF2B5EF4-FFF2-40B4-BE49-F238E27FC236}">
                  <a16:creationId xmlns:a16="http://schemas.microsoft.com/office/drawing/2014/main" id="{001F4F5F-952C-92DE-EFF2-ED29094D3F5C}"/>
                </a:ext>
              </a:extLst>
            </p:cNvPr>
            <p:cNvSpPr>
              <a:spLocks noChangeShapeType="1"/>
            </p:cNvSpPr>
            <p:nvPr/>
          </p:nvSpPr>
          <p:spPr bwMode="auto">
            <a:xfrm>
              <a:off x="5818188"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95" name="Rectangle 105">
              <a:extLst>
                <a:ext uri="{FF2B5EF4-FFF2-40B4-BE49-F238E27FC236}">
                  <a16:creationId xmlns:a16="http://schemas.microsoft.com/office/drawing/2014/main" id="{C4E9E70F-8D3C-06CB-5FE2-4007A48833F1}"/>
                </a:ext>
              </a:extLst>
            </p:cNvPr>
            <p:cNvSpPr>
              <a:spLocks noChangeArrowheads="1"/>
            </p:cNvSpPr>
            <p:nvPr/>
          </p:nvSpPr>
          <p:spPr bwMode="auto">
            <a:xfrm>
              <a:off x="5748338"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96" name="Line 106">
              <a:extLst>
                <a:ext uri="{FF2B5EF4-FFF2-40B4-BE49-F238E27FC236}">
                  <a16:creationId xmlns:a16="http://schemas.microsoft.com/office/drawing/2014/main" id="{B0CE9648-FF3C-59D1-EAC4-628037E35AA4}"/>
                </a:ext>
              </a:extLst>
            </p:cNvPr>
            <p:cNvSpPr>
              <a:spLocks noChangeShapeType="1"/>
            </p:cNvSpPr>
            <p:nvPr/>
          </p:nvSpPr>
          <p:spPr bwMode="auto">
            <a:xfrm>
              <a:off x="6137275"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97" name="Rectangle 107">
              <a:extLst>
                <a:ext uri="{FF2B5EF4-FFF2-40B4-BE49-F238E27FC236}">
                  <a16:creationId xmlns:a16="http://schemas.microsoft.com/office/drawing/2014/main" id="{1876B0A4-1B06-80C3-C277-176BD9D345FD}"/>
                </a:ext>
              </a:extLst>
            </p:cNvPr>
            <p:cNvSpPr>
              <a:spLocks noChangeArrowheads="1"/>
            </p:cNvSpPr>
            <p:nvPr/>
          </p:nvSpPr>
          <p:spPr bwMode="auto">
            <a:xfrm>
              <a:off x="6067425"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3.2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98" name="Line 108">
              <a:extLst>
                <a:ext uri="{FF2B5EF4-FFF2-40B4-BE49-F238E27FC236}">
                  <a16:creationId xmlns:a16="http://schemas.microsoft.com/office/drawing/2014/main" id="{12DF85F6-F8F7-F840-A383-8B6ECD936943}"/>
                </a:ext>
              </a:extLst>
            </p:cNvPr>
            <p:cNvSpPr>
              <a:spLocks noChangeShapeType="1"/>
            </p:cNvSpPr>
            <p:nvPr/>
          </p:nvSpPr>
          <p:spPr bwMode="auto">
            <a:xfrm>
              <a:off x="6464300"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99" name="Rectangle 109">
              <a:extLst>
                <a:ext uri="{FF2B5EF4-FFF2-40B4-BE49-F238E27FC236}">
                  <a16:creationId xmlns:a16="http://schemas.microsoft.com/office/drawing/2014/main" id="{9085EB93-B7E1-4C78-1667-66CFF90A70A7}"/>
                </a:ext>
              </a:extLst>
            </p:cNvPr>
            <p:cNvSpPr>
              <a:spLocks noChangeArrowheads="1"/>
            </p:cNvSpPr>
            <p:nvPr/>
          </p:nvSpPr>
          <p:spPr bwMode="auto">
            <a:xfrm>
              <a:off x="6394450"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3.4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00" name="Line 110">
              <a:extLst>
                <a:ext uri="{FF2B5EF4-FFF2-40B4-BE49-F238E27FC236}">
                  <a16:creationId xmlns:a16="http://schemas.microsoft.com/office/drawing/2014/main" id="{0DC5E59C-83F2-897F-CA82-F9741BE24B18}"/>
                </a:ext>
              </a:extLst>
            </p:cNvPr>
            <p:cNvSpPr>
              <a:spLocks noChangeShapeType="1"/>
            </p:cNvSpPr>
            <p:nvPr/>
          </p:nvSpPr>
          <p:spPr bwMode="auto">
            <a:xfrm>
              <a:off x="6783388"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01" name="Rectangle 111">
              <a:extLst>
                <a:ext uri="{FF2B5EF4-FFF2-40B4-BE49-F238E27FC236}">
                  <a16:creationId xmlns:a16="http://schemas.microsoft.com/office/drawing/2014/main" id="{4208AAD5-83A7-8677-0C67-12D13E01989A}"/>
                </a:ext>
              </a:extLst>
            </p:cNvPr>
            <p:cNvSpPr>
              <a:spLocks noChangeArrowheads="1"/>
            </p:cNvSpPr>
            <p:nvPr/>
          </p:nvSpPr>
          <p:spPr bwMode="auto">
            <a:xfrm>
              <a:off x="6713538"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3.6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02" name="Line 112">
              <a:extLst>
                <a:ext uri="{FF2B5EF4-FFF2-40B4-BE49-F238E27FC236}">
                  <a16:creationId xmlns:a16="http://schemas.microsoft.com/office/drawing/2014/main" id="{25EF1021-8EEF-9263-580C-1DD5641E4099}"/>
                </a:ext>
              </a:extLst>
            </p:cNvPr>
            <p:cNvSpPr>
              <a:spLocks noChangeShapeType="1"/>
            </p:cNvSpPr>
            <p:nvPr/>
          </p:nvSpPr>
          <p:spPr bwMode="auto">
            <a:xfrm>
              <a:off x="7104063"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03" name="Rectangle 113">
              <a:extLst>
                <a:ext uri="{FF2B5EF4-FFF2-40B4-BE49-F238E27FC236}">
                  <a16:creationId xmlns:a16="http://schemas.microsoft.com/office/drawing/2014/main" id="{44E9A478-D1B1-3A2F-4ABA-AC81B3183B4B}"/>
                </a:ext>
              </a:extLst>
            </p:cNvPr>
            <p:cNvSpPr>
              <a:spLocks noChangeArrowheads="1"/>
            </p:cNvSpPr>
            <p:nvPr/>
          </p:nvSpPr>
          <p:spPr bwMode="auto">
            <a:xfrm>
              <a:off x="7034213"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3.8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04" name="Line 114">
              <a:extLst>
                <a:ext uri="{FF2B5EF4-FFF2-40B4-BE49-F238E27FC236}">
                  <a16:creationId xmlns:a16="http://schemas.microsoft.com/office/drawing/2014/main" id="{F6725774-DDF4-8B02-E13A-715E3A6C73A8}"/>
                </a:ext>
              </a:extLst>
            </p:cNvPr>
            <p:cNvSpPr>
              <a:spLocks noChangeShapeType="1"/>
            </p:cNvSpPr>
            <p:nvPr/>
          </p:nvSpPr>
          <p:spPr bwMode="auto">
            <a:xfrm>
              <a:off x="7423150" y="6545263"/>
              <a:ext cx="0" cy="587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05" name="Rectangle 115">
              <a:extLst>
                <a:ext uri="{FF2B5EF4-FFF2-40B4-BE49-F238E27FC236}">
                  <a16:creationId xmlns:a16="http://schemas.microsoft.com/office/drawing/2014/main" id="{48ED00E0-1567-AA6E-AE3C-39E47A2E3912}"/>
                </a:ext>
              </a:extLst>
            </p:cNvPr>
            <p:cNvSpPr>
              <a:spLocks noChangeArrowheads="1"/>
            </p:cNvSpPr>
            <p:nvPr/>
          </p:nvSpPr>
          <p:spPr bwMode="auto">
            <a:xfrm>
              <a:off x="7353300" y="6604001"/>
              <a:ext cx="1397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4.0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06" name="Rectangle 116">
              <a:extLst>
                <a:ext uri="{FF2B5EF4-FFF2-40B4-BE49-F238E27FC236}">
                  <a16:creationId xmlns:a16="http://schemas.microsoft.com/office/drawing/2014/main" id="{C408AA96-19F1-3364-4B4F-3150AF38EEE9}"/>
                </a:ext>
              </a:extLst>
            </p:cNvPr>
            <p:cNvSpPr>
              <a:spLocks noChangeArrowheads="1"/>
            </p:cNvSpPr>
            <p:nvPr/>
          </p:nvSpPr>
          <p:spPr bwMode="auto">
            <a:xfrm>
              <a:off x="4029075" y="6711951"/>
              <a:ext cx="39052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Time (min)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07" name="Line 117">
              <a:extLst>
                <a:ext uri="{FF2B5EF4-FFF2-40B4-BE49-F238E27FC236}">
                  <a16:creationId xmlns:a16="http://schemas.microsoft.com/office/drawing/2014/main" id="{1BFF69C2-D4F5-DBC7-97CA-8981351A18D8}"/>
                </a:ext>
              </a:extLst>
            </p:cNvPr>
            <p:cNvSpPr>
              <a:spLocks noChangeShapeType="1"/>
            </p:cNvSpPr>
            <p:nvPr/>
          </p:nvSpPr>
          <p:spPr bwMode="auto">
            <a:xfrm flipV="1">
              <a:off x="1019175" y="5707063"/>
              <a:ext cx="0" cy="8318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08" name="Line 118">
              <a:extLst>
                <a:ext uri="{FF2B5EF4-FFF2-40B4-BE49-F238E27FC236}">
                  <a16:creationId xmlns:a16="http://schemas.microsoft.com/office/drawing/2014/main" id="{25826F29-F701-F97D-FD92-B5EDD4B4908B}"/>
                </a:ext>
              </a:extLst>
            </p:cNvPr>
            <p:cNvSpPr>
              <a:spLocks noChangeShapeType="1"/>
            </p:cNvSpPr>
            <p:nvPr/>
          </p:nvSpPr>
          <p:spPr bwMode="auto">
            <a:xfrm flipH="1">
              <a:off x="979488" y="6500813"/>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09" name="Line 119">
              <a:extLst>
                <a:ext uri="{FF2B5EF4-FFF2-40B4-BE49-F238E27FC236}">
                  <a16:creationId xmlns:a16="http://schemas.microsoft.com/office/drawing/2014/main" id="{592DCD23-0755-D756-4CD5-6A129AA79DC2}"/>
                </a:ext>
              </a:extLst>
            </p:cNvPr>
            <p:cNvSpPr>
              <a:spLocks noChangeShapeType="1"/>
            </p:cNvSpPr>
            <p:nvPr/>
          </p:nvSpPr>
          <p:spPr bwMode="auto">
            <a:xfrm flipH="1">
              <a:off x="979488" y="6456363"/>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10" name="Line 120">
              <a:extLst>
                <a:ext uri="{FF2B5EF4-FFF2-40B4-BE49-F238E27FC236}">
                  <a16:creationId xmlns:a16="http://schemas.microsoft.com/office/drawing/2014/main" id="{E5366694-6CC7-1C0E-1B48-DFE215497745}"/>
                </a:ext>
              </a:extLst>
            </p:cNvPr>
            <p:cNvSpPr>
              <a:spLocks noChangeShapeType="1"/>
            </p:cNvSpPr>
            <p:nvPr/>
          </p:nvSpPr>
          <p:spPr bwMode="auto">
            <a:xfrm flipH="1">
              <a:off x="979488" y="6418263"/>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11" name="Line 121">
              <a:extLst>
                <a:ext uri="{FF2B5EF4-FFF2-40B4-BE49-F238E27FC236}">
                  <a16:creationId xmlns:a16="http://schemas.microsoft.com/office/drawing/2014/main" id="{B08A9F5F-11FD-EC15-53AA-56B9FC9AFE5C}"/>
                </a:ext>
              </a:extLst>
            </p:cNvPr>
            <p:cNvSpPr>
              <a:spLocks noChangeShapeType="1"/>
            </p:cNvSpPr>
            <p:nvPr/>
          </p:nvSpPr>
          <p:spPr bwMode="auto">
            <a:xfrm flipH="1">
              <a:off x="979488" y="6334126"/>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12" name="Line 122">
              <a:extLst>
                <a:ext uri="{FF2B5EF4-FFF2-40B4-BE49-F238E27FC236}">
                  <a16:creationId xmlns:a16="http://schemas.microsoft.com/office/drawing/2014/main" id="{E77906D6-55D8-EA5F-D762-353EBF45523C}"/>
                </a:ext>
              </a:extLst>
            </p:cNvPr>
            <p:cNvSpPr>
              <a:spLocks noChangeShapeType="1"/>
            </p:cNvSpPr>
            <p:nvPr/>
          </p:nvSpPr>
          <p:spPr bwMode="auto">
            <a:xfrm flipH="1">
              <a:off x="979488" y="6289676"/>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13" name="Line 123">
              <a:extLst>
                <a:ext uri="{FF2B5EF4-FFF2-40B4-BE49-F238E27FC236}">
                  <a16:creationId xmlns:a16="http://schemas.microsoft.com/office/drawing/2014/main" id="{7182BA94-D54A-70D1-1643-9D1F609E2792}"/>
                </a:ext>
              </a:extLst>
            </p:cNvPr>
            <p:cNvSpPr>
              <a:spLocks noChangeShapeType="1"/>
            </p:cNvSpPr>
            <p:nvPr/>
          </p:nvSpPr>
          <p:spPr bwMode="auto">
            <a:xfrm flipH="1">
              <a:off x="979488" y="6251576"/>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14" name="Line 124">
              <a:extLst>
                <a:ext uri="{FF2B5EF4-FFF2-40B4-BE49-F238E27FC236}">
                  <a16:creationId xmlns:a16="http://schemas.microsoft.com/office/drawing/2014/main" id="{EC6B7F1E-A2F3-E349-1F87-BD2B51DFC68A}"/>
                </a:ext>
              </a:extLst>
            </p:cNvPr>
            <p:cNvSpPr>
              <a:spLocks noChangeShapeType="1"/>
            </p:cNvSpPr>
            <p:nvPr/>
          </p:nvSpPr>
          <p:spPr bwMode="auto">
            <a:xfrm flipH="1">
              <a:off x="979488" y="6169026"/>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15" name="Line 125">
              <a:extLst>
                <a:ext uri="{FF2B5EF4-FFF2-40B4-BE49-F238E27FC236}">
                  <a16:creationId xmlns:a16="http://schemas.microsoft.com/office/drawing/2014/main" id="{33171555-C3A1-76D5-7143-1F9C5503D51E}"/>
                </a:ext>
              </a:extLst>
            </p:cNvPr>
            <p:cNvSpPr>
              <a:spLocks noChangeShapeType="1"/>
            </p:cNvSpPr>
            <p:nvPr/>
          </p:nvSpPr>
          <p:spPr bwMode="auto">
            <a:xfrm flipH="1">
              <a:off x="979488" y="6122988"/>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16" name="Line 126">
              <a:extLst>
                <a:ext uri="{FF2B5EF4-FFF2-40B4-BE49-F238E27FC236}">
                  <a16:creationId xmlns:a16="http://schemas.microsoft.com/office/drawing/2014/main" id="{C98E7E5E-C70E-13DE-C97B-088313CF7854}"/>
                </a:ext>
              </a:extLst>
            </p:cNvPr>
            <p:cNvSpPr>
              <a:spLocks noChangeShapeType="1"/>
            </p:cNvSpPr>
            <p:nvPr/>
          </p:nvSpPr>
          <p:spPr bwMode="auto">
            <a:xfrm flipH="1">
              <a:off x="979488" y="6084888"/>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17" name="Line 127">
              <a:extLst>
                <a:ext uri="{FF2B5EF4-FFF2-40B4-BE49-F238E27FC236}">
                  <a16:creationId xmlns:a16="http://schemas.microsoft.com/office/drawing/2014/main" id="{90C00D89-9EFB-DBA3-B460-7C26B5D5AAB7}"/>
                </a:ext>
              </a:extLst>
            </p:cNvPr>
            <p:cNvSpPr>
              <a:spLocks noChangeShapeType="1"/>
            </p:cNvSpPr>
            <p:nvPr/>
          </p:nvSpPr>
          <p:spPr bwMode="auto">
            <a:xfrm flipH="1">
              <a:off x="979488" y="6002338"/>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18" name="Line 128">
              <a:extLst>
                <a:ext uri="{FF2B5EF4-FFF2-40B4-BE49-F238E27FC236}">
                  <a16:creationId xmlns:a16="http://schemas.microsoft.com/office/drawing/2014/main" id="{3632218E-D195-ED56-3A23-84DD000BA240}"/>
                </a:ext>
              </a:extLst>
            </p:cNvPr>
            <p:cNvSpPr>
              <a:spLocks noChangeShapeType="1"/>
            </p:cNvSpPr>
            <p:nvPr/>
          </p:nvSpPr>
          <p:spPr bwMode="auto">
            <a:xfrm flipH="1">
              <a:off x="979488" y="5957888"/>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19" name="Line 129">
              <a:extLst>
                <a:ext uri="{FF2B5EF4-FFF2-40B4-BE49-F238E27FC236}">
                  <a16:creationId xmlns:a16="http://schemas.microsoft.com/office/drawing/2014/main" id="{FB9627E8-9D12-C460-2E1A-E65F7B5C3BCA}"/>
                </a:ext>
              </a:extLst>
            </p:cNvPr>
            <p:cNvSpPr>
              <a:spLocks noChangeShapeType="1"/>
            </p:cNvSpPr>
            <p:nvPr/>
          </p:nvSpPr>
          <p:spPr bwMode="auto">
            <a:xfrm flipH="1">
              <a:off x="979488" y="5918201"/>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20" name="Line 130">
              <a:extLst>
                <a:ext uri="{FF2B5EF4-FFF2-40B4-BE49-F238E27FC236}">
                  <a16:creationId xmlns:a16="http://schemas.microsoft.com/office/drawing/2014/main" id="{6772BCB1-BB33-EDC5-4B04-EAA95C7739DC}"/>
                </a:ext>
              </a:extLst>
            </p:cNvPr>
            <p:cNvSpPr>
              <a:spLocks noChangeShapeType="1"/>
            </p:cNvSpPr>
            <p:nvPr/>
          </p:nvSpPr>
          <p:spPr bwMode="auto">
            <a:xfrm flipH="1">
              <a:off x="979488" y="5835651"/>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21" name="Line 131">
              <a:extLst>
                <a:ext uri="{FF2B5EF4-FFF2-40B4-BE49-F238E27FC236}">
                  <a16:creationId xmlns:a16="http://schemas.microsoft.com/office/drawing/2014/main" id="{0BA5EBA4-4AB0-A820-9EC1-98E0FA48241D}"/>
                </a:ext>
              </a:extLst>
            </p:cNvPr>
            <p:cNvSpPr>
              <a:spLocks noChangeShapeType="1"/>
            </p:cNvSpPr>
            <p:nvPr/>
          </p:nvSpPr>
          <p:spPr bwMode="auto">
            <a:xfrm flipH="1">
              <a:off x="979488" y="5791201"/>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22" name="Line 132">
              <a:extLst>
                <a:ext uri="{FF2B5EF4-FFF2-40B4-BE49-F238E27FC236}">
                  <a16:creationId xmlns:a16="http://schemas.microsoft.com/office/drawing/2014/main" id="{23F7E404-DD0C-A0DC-611F-8750EFF608C5}"/>
                </a:ext>
              </a:extLst>
            </p:cNvPr>
            <p:cNvSpPr>
              <a:spLocks noChangeShapeType="1"/>
            </p:cNvSpPr>
            <p:nvPr/>
          </p:nvSpPr>
          <p:spPr bwMode="auto">
            <a:xfrm flipH="1">
              <a:off x="979488" y="5753101"/>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23" name="Line 133">
              <a:extLst>
                <a:ext uri="{FF2B5EF4-FFF2-40B4-BE49-F238E27FC236}">
                  <a16:creationId xmlns:a16="http://schemas.microsoft.com/office/drawing/2014/main" id="{941A7921-A642-7159-3539-2D6652CE3160}"/>
                </a:ext>
              </a:extLst>
            </p:cNvPr>
            <p:cNvSpPr>
              <a:spLocks noChangeShapeType="1"/>
            </p:cNvSpPr>
            <p:nvPr/>
          </p:nvSpPr>
          <p:spPr bwMode="auto">
            <a:xfrm flipH="1">
              <a:off x="960438" y="6538913"/>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24" name="Rectangle 134">
              <a:extLst>
                <a:ext uri="{FF2B5EF4-FFF2-40B4-BE49-F238E27FC236}">
                  <a16:creationId xmlns:a16="http://schemas.microsoft.com/office/drawing/2014/main" id="{BFF2607B-5DAE-1B7D-ADA6-285F83101291}"/>
                </a:ext>
              </a:extLst>
            </p:cNvPr>
            <p:cNvSpPr>
              <a:spLocks noChangeArrowheads="1"/>
            </p:cNvSpPr>
            <p:nvPr/>
          </p:nvSpPr>
          <p:spPr bwMode="auto">
            <a:xfrm>
              <a:off x="884238" y="6502401"/>
              <a:ext cx="762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25" name="Line 135">
              <a:extLst>
                <a:ext uri="{FF2B5EF4-FFF2-40B4-BE49-F238E27FC236}">
                  <a16:creationId xmlns:a16="http://schemas.microsoft.com/office/drawing/2014/main" id="{DEC21C1B-C4D4-9097-1EED-FDB3576220F6}"/>
                </a:ext>
              </a:extLst>
            </p:cNvPr>
            <p:cNvSpPr>
              <a:spLocks noChangeShapeType="1"/>
            </p:cNvSpPr>
            <p:nvPr/>
          </p:nvSpPr>
          <p:spPr bwMode="auto">
            <a:xfrm flipH="1">
              <a:off x="960438" y="6373813"/>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26" name="Rectangle 136">
              <a:extLst>
                <a:ext uri="{FF2B5EF4-FFF2-40B4-BE49-F238E27FC236}">
                  <a16:creationId xmlns:a16="http://schemas.microsoft.com/office/drawing/2014/main" id="{F959495E-6F6D-4004-0D12-A4710CAA7EAD}"/>
                </a:ext>
              </a:extLst>
            </p:cNvPr>
            <p:cNvSpPr>
              <a:spLocks noChangeArrowheads="1"/>
            </p:cNvSpPr>
            <p:nvPr/>
          </p:nvSpPr>
          <p:spPr bwMode="auto">
            <a:xfrm>
              <a:off x="844550" y="6335713"/>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27" name="Line 137">
              <a:extLst>
                <a:ext uri="{FF2B5EF4-FFF2-40B4-BE49-F238E27FC236}">
                  <a16:creationId xmlns:a16="http://schemas.microsoft.com/office/drawing/2014/main" id="{648B21E1-76BF-AE16-FF12-EED9CBB18F99}"/>
                </a:ext>
              </a:extLst>
            </p:cNvPr>
            <p:cNvSpPr>
              <a:spLocks noChangeShapeType="1"/>
            </p:cNvSpPr>
            <p:nvPr/>
          </p:nvSpPr>
          <p:spPr bwMode="auto">
            <a:xfrm flipH="1">
              <a:off x="960438" y="6207126"/>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28" name="Rectangle 138">
              <a:extLst>
                <a:ext uri="{FF2B5EF4-FFF2-40B4-BE49-F238E27FC236}">
                  <a16:creationId xmlns:a16="http://schemas.microsoft.com/office/drawing/2014/main" id="{A3F43C00-2EFF-3236-48C8-0D73D2E7D09E}"/>
                </a:ext>
              </a:extLst>
            </p:cNvPr>
            <p:cNvSpPr>
              <a:spLocks noChangeArrowheads="1"/>
            </p:cNvSpPr>
            <p:nvPr/>
          </p:nvSpPr>
          <p:spPr bwMode="auto">
            <a:xfrm>
              <a:off x="844550" y="6169026"/>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40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29" name="Line 139">
              <a:extLst>
                <a:ext uri="{FF2B5EF4-FFF2-40B4-BE49-F238E27FC236}">
                  <a16:creationId xmlns:a16="http://schemas.microsoft.com/office/drawing/2014/main" id="{8ECBBD10-9E8B-ABAF-0917-2D82FFD888CF}"/>
                </a:ext>
              </a:extLst>
            </p:cNvPr>
            <p:cNvSpPr>
              <a:spLocks noChangeShapeType="1"/>
            </p:cNvSpPr>
            <p:nvPr/>
          </p:nvSpPr>
          <p:spPr bwMode="auto">
            <a:xfrm flipH="1">
              <a:off x="960438" y="6040438"/>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30" name="Rectangle 140">
              <a:extLst>
                <a:ext uri="{FF2B5EF4-FFF2-40B4-BE49-F238E27FC236}">
                  <a16:creationId xmlns:a16="http://schemas.microsoft.com/office/drawing/2014/main" id="{AA3DF606-8BD0-ABF1-C7CF-233A9CE077AB}"/>
                </a:ext>
              </a:extLst>
            </p:cNvPr>
            <p:cNvSpPr>
              <a:spLocks noChangeArrowheads="1"/>
            </p:cNvSpPr>
            <p:nvPr/>
          </p:nvSpPr>
          <p:spPr bwMode="auto">
            <a:xfrm>
              <a:off x="844550" y="6002338"/>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60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31" name="Line 141">
              <a:extLst>
                <a:ext uri="{FF2B5EF4-FFF2-40B4-BE49-F238E27FC236}">
                  <a16:creationId xmlns:a16="http://schemas.microsoft.com/office/drawing/2014/main" id="{103C5FF4-8C6B-DA7B-4E02-25D202463FB8}"/>
                </a:ext>
              </a:extLst>
            </p:cNvPr>
            <p:cNvSpPr>
              <a:spLocks noChangeShapeType="1"/>
            </p:cNvSpPr>
            <p:nvPr/>
          </p:nvSpPr>
          <p:spPr bwMode="auto">
            <a:xfrm flipH="1">
              <a:off x="960438" y="5873751"/>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32" name="Rectangle 142">
              <a:extLst>
                <a:ext uri="{FF2B5EF4-FFF2-40B4-BE49-F238E27FC236}">
                  <a16:creationId xmlns:a16="http://schemas.microsoft.com/office/drawing/2014/main" id="{EC5C2CD0-ECFE-FF00-2A9D-FF5A70BFA971}"/>
                </a:ext>
              </a:extLst>
            </p:cNvPr>
            <p:cNvSpPr>
              <a:spLocks noChangeArrowheads="1"/>
            </p:cNvSpPr>
            <p:nvPr/>
          </p:nvSpPr>
          <p:spPr bwMode="auto">
            <a:xfrm>
              <a:off x="844550" y="5835651"/>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80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33" name="Line 143">
              <a:extLst>
                <a:ext uri="{FF2B5EF4-FFF2-40B4-BE49-F238E27FC236}">
                  <a16:creationId xmlns:a16="http://schemas.microsoft.com/office/drawing/2014/main" id="{798D6FB0-9B43-3BAF-E811-3755F933A547}"/>
                </a:ext>
              </a:extLst>
            </p:cNvPr>
            <p:cNvSpPr>
              <a:spLocks noChangeShapeType="1"/>
            </p:cNvSpPr>
            <p:nvPr/>
          </p:nvSpPr>
          <p:spPr bwMode="auto">
            <a:xfrm flipH="1">
              <a:off x="960438" y="5707063"/>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34" name="Rectangle 144">
              <a:extLst>
                <a:ext uri="{FF2B5EF4-FFF2-40B4-BE49-F238E27FC236}">
                  <a16:creationId xmlns:a16="http://schemas.microsoft.com/office/drawing/2014/main" id="{0DE05A30-221C-CA2F-BC89-EB2E7A4566CB}"/>
                </a:ext>
              </a:extLst>
            </p:cNvPr>
            <p:cNvSpPr>
              <a:spLocks noChangeArrowheads="1"/>
            </p:cNvSpPr>
            <p:nvPr/>
          </p:nvSpPr>
          <p:spPr bwMode="auto">
            <a:xfrm>
              <a:off x="800100" y="5670551"/>
              <a:ext cx="1603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35" name="Rectangle 145">
              <a:extLst>
                <a:ext uri="{FF2B5EF4-FFF2-40B4-BE49-F238E27FC236}">
                  <a16:creationId xmlns:a16="http://schemas.microsoft.com/office/drawing/2014/main" id="{E34CD3B1-E469-DFAE-DB9C-FE4EF881CD5A}"/>
                </a:ext>
              </a:extLst>
            </p:cNvPr>
            <p:cNvSpPr>
              <a:spLocks noChangeArrowheads="1"/>
            </p:cNvSpPr>
            <p:nvPr/>
          </p:nvSpPr>
          <p:spPr bwMode="auto">
            <a:xfrm rot="16200000">
              <a:off x="436563" y="6067425"/>
              <a:ext cx="7143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Relative Abundance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36" name="Line 146">
              <a:extLst>
                <a:ext uri="{FF2B5EF4-FFF2-40B4-BE49-F238E27FC236}">
                  <a16:creationId xmlns:a16="http://schemas.microsoft.com/office/drawing/2014/main" id="{18DA3019-6CDD-5771-4A65-628DE0DFCC1F}"/>
                </a:ext>
              </a:extLst>
            </p:cNvPr>
            <p:cNvSpPr>
              <a:spLocks noChangeShapeType="1"/>
            </p:cNvSpPr>
            <p:nvPr/>
          </p:nvSpPr>
          <p:spPr bwMode="auto">
            <a:xfrm flipV="1">
              <a:off x="1019175" y="4670426"/>
              <a:ext cx="0" cy="8318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37" name="Line 147">
              <a:extLst>
                <a:ext uri="{FF2B5EF4-FFF2-40B4-BE49-F238E27FC236}">
                  <a16:creationId xmlns:a16="http://schemas.microsoft.com/office/drawing/2014/main" id="{FAB1DAFE-20E5-D9CA-73CD-BFA829894429}"/>
                </a:ext>
              </a:extLst>
            </p:cNvPr>
            <p:cNvSpPr>
              <a:spLocks noChangeShapeType="1"/>
            </p:cNvSpPr>
            <p:nvPr/>
          </p:nvSpPr>
          <p:spPr bwMode="auto">
            <a:xfrm flipH="1">
              <a:off x="979488" y="5464176"/>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38" name="Line 148">
              <a:extLst>
                <a:ext uri="{FF2B5EF4-FFF2-40B4-BE49-F238E27FC236}">
                  <a16:creationId xmlns:a16="http://schemas.microsoft.com/office/drawing/2014/main" id="{D9933174-A0B5-A88D-A5CF-CB67EA34E705}"/>
                </a:ext>
              </a:extLst>
            </p:cNvPr>
            <p:cNvSpPr>
              <a:spLocks noChangeShapeType="1"/>
            </p:cNvSpPr>
            <p:nvPr/>
          </p:nvSpPr>
          <p:spPr bwMode="auto">
            <a:xfrm flipH="1">
              <a:off x="979488" y="5419726"/>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39" name="Line 149">
              <a:extLst>
                <a:ext uri="{FF2B5EF4-FFF2-40B4-BE49-F238E27FC236}">
                  <a16:creationId xmlns:a16="http://schemas.microsoft.com/office/drawing/2014/main" id="{A4679775-7738-EC97-CB22-DBE488DA499C}"/>
                </a:ext>
              </a:extLst>
            </p:cNvPr>
            <p:cNvSpPr>
              <a:spLocks noChangeShapeType="1"/>
            </p:cNvSpPr>
            <p:nvPr/>
          </p:nvSpPr>
          <p:spPr bwMode="auto">
            <a:xfrm flipH="1">
              <a:off x="979488" y="5381626"/>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40" name="Line 150">
              <a:extLst>
                <a:ext uri="{FF2B5EF4-FFF2-40B4-BE49-F238E27FC236}">
                  <a16:creationId xmlns:a16="http://schemas.microsoft.com/office/drawing/2014/main" id="{F5390779-D646-0FC8-30BD-8218ED1198E1}"/>
                </a:ext>
              </a:extLst>
            </p:cNvPr>
            <p:cNvSpPr>
              <a:spLocks noChangeShapeType="1"/>
            </p:cNvSpPr>
            <p:nvPr/>
          </p:nvSpPr>
          <p:spPr bwMode="auto">
            <a:xfrm flipH="1">
              <a:off x="979488" y="5297488"/>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41" name="Line 151">
              <a:extLst>
                <a:ext uri="{FF2B5EF4-FFF2-40B4-BE49-F238E27FC236}">
                  <a16:creationId xmlns:a16="http://schemas.microsoft.com/office/drawing/2014/main" id="{EB48FBBF-270E-35B1-BC95-8568DF26CA05}"/>
                </a:ext>
              </a:extLst>
            </p:cNvPr>
            <p:cNvSpPr>
              <a:spLocks noChangeShapeType="1"/>
            </p:cNvSpPr>
            <p:nvPr/>
          </p:nvSpPr>
          <p:spPr bwMode="auto">
            <a:xfrm flipH="1">
              <a:off x="979488" y="5253038"/>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42" name="Line 152">
              <a:extLst>
                <a:ext uri="{FF2B5EF4-FFF2-40B4-BE49-F238E27FC236}">
                  <a16:creationId xmlns:a16="http://schemas.microsoft.com/office/drawing/2014/main" id="{18FC628E-5001-DBC5-D666-F1B62E52443C}"/>
                </a:ext>
              </a:extLst>
            </p:cNvPr>
            <p:cNvSpPr>
              <a:spLocks noChangeShapeType="1"/>
            </p:cNvSpPr>
            <p:nvPr/>
          </p:nvSpPr>
          <p:spPr bwMode="auto">
            <a:xfrm flipH="1">
              <a:off x="979488" y="5214938"/>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43" name="Line 153">
              <a:extLst>
                <a:ext uri="{FF2B5EF4-FFF2-40B4-BE49-F238E27FC236}">
                  <a16:creationId xmlns:a16="http://schemas.microsoft.com/office/drawing/2014/main" id="{EA0BFC62-40BB-E8C0-2F90-1CD5DB1CBE0B}"/>
                </a:ext>
              </a:extLst>
            </p:cNvPr>
            <p:cNvSpPr>
              <a:spLocks noChangeShapeType="1"/>
            </p:cNvSpPr>
            <p:nvPr/>
          </p:nvSpPr>
          <p:spPr bwMode="auto">
            <a:xfrm flipH="1">
              <a:off x="979488" y="5132388"/>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44" name="Line 154">
              <a:extLst>
                <a:ext uri="{FF2B5EF4-FFF2-40B4-BE49-F238E27FC236}">
                  <a16:creationId xmlns:a16="http://schemas.microsoft.com/office/drawing/2014/main" id="{5C703C1A-F372-8B51-DB53-13B4F8DD29A9}"/>
                </a:ext>
              </a:extLst>
            </p:cNvPr>
            <p:cNvSpPr>
              <a:spLocks noChangeShapeType="1"/>
            </p:cNvSpPr>
            <p:nvPr/>
          </p:nvSpPr>
          <p:spPr bwMode="auto">
            <a:xfrm flipH="1">
              <a:off x="979488" y="5086351"/>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45" name="Line 155">
              <a:extLst>
                <a:ext uri="{FF2B5EF4-FFF2-40B4-BE49-F238E27FC236}">
                  <a16:creationId xmlns:a16="http://schemas.microsoft.com/office/drawing/2014/main" id="{D85EAFB0-3563-6F88-249D-85AA69B84C8E}"/>
                </a:ext>
              </a:extLst>
            </p:cNvPr>
            <p:cNvSpPr>
              <a:spLocks noChangeShapeType="1"/>
            </p:cNvSpPr>
            <p:nvPr/>
          </p:nvSpPr>
          <p:spPr bwMode="auto">
            <a:xfrm flipH="1">
              <a:off x="979488" y="5048251"/>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46" name="Line 156">
              <a:extLst>
                <a:ext uri="{FF2B5EF4-FFF2-40B4-BE49-F238E27FC236}">
                  <a16:creationId xmlns:a16="http://schemas.microsoft.com/office/drawing/2014/main" id="{8C56BB52-1077-33DD-C9ED-A79EAF5CED4C}"/>
                </a:ext>
              </a:extLst>
            </p:cNvPr>
            <p:cNvSpPr>
              <a:spLocks noChangeShapeType="1"/>
            </p:cNvSpPr>
            <p:nvPr/>
          </p:nvSpPr>
          <p:spPr bwMode="auto">
            <a:xfrm flipH="1">
              <a:off x="979488" y="4965701"/>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47" name="Line 157">
              <a:extLst>
                <a:ext uri="{FF2B5EF4-FFF2-40B4-BE49-F238E27FC236}">
                  <a16:creationId xmlns:a16="http://schemas.microsoft.com/office/drawing/2014/main" id="{5951C8D8-E29C-6825-FFED-01B3A8E6ABA4}"/>
                </a:ext>
              </a:extLst>
            </p:cNvPr>
            <p:cNvSpPr>
              <a:spLocks noChangeShapeType="1"/>
            </p:cNvSpPr>
            <p:nvPr/>
          </p:nvSpPr>
          <p:spPr bwMode="auto">
            <a:xfrm flipH="1">
              <a:off x="979488" y="4921251"/>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48" name="Line 158">
              <a:extLst>
                <a:ext uri="{FF2B5EF4-FFF2-40B4-BE49-F238E27FC236}">
                  <a16:creationId xmlns:a16="http://schemas.microsoft.com/office/drawing/2014/main" id="{A069C2CC-B854-EE37-E44D-12FB43742595}"/>
                </a:ext>
              </a:extLst>
            </p:cNvPr>
            <p:cNvSpPr>
              <a:spLocks noChangeShapeType="1"/>
            </p:cNvSpPr>
            <p:nvPr/>
          </p:nvSpPr>
          <p:spPr bwMode="auto">
            <a:xfrm flipH="1">
              <a:off x="979488" y="4881563"/>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49" name="Line 159">
              <a:extLst>
                <a:ext uri="{FF2B5EF4-FFF2-40B4-BE49-F238E27FC236}">
                  <a16:creationId xmlns:a16="http://schemas.microsoft.com/office/drawing/2014/main" id="{C6E39C15-A177-F4BD-8B66-00D05918DF59}"/>
                </a:ext>
              </a:extLst>
            </p:cNvPr>
            <p:cNvSpPr>
              <a:spLocks noChangeShapeType="1"/>
            </p:cNvSpPr>
            <p:nvPr/>
          </p:nvSpPr>
          <p:spPr bwMode="auto">
            <a:xfrm flipH="1">
              <a:off x="979488" y="4799013"/>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50" name="Line 160">
              <a:extLst>
                <a:ext uri="{FF2B5EF4-FFF2-40B4-BE49-F238E27FC236}">
                  <a16:creationId xmlns:a16="http://schemas.microsoft.com/office/drawing/2014/main" id="{648442A2-E309-6915-6969-8D40F2508D11}"/>
                </a:ext>
              </a:extLst>
            </p:cNvPr>
            <p:cNvSpPr>
              <a:spLocks noChangeShapeType="1"/>
            </p:cNvSpPr>
            <p:nvPr/>
          </p:nvSpPr>
          <p:spPr bwMode="auto">
            <a:xfrm flipH="1">
              <a:off x="979488" y="4754563"/>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51" name="Line 161">
              <a:extLst>
                <a:ext uri="{FF2B5EF4-FFF2-40B4-BE49-F238E27FC236}">
                  <a16:creationId xmlns:a16="http://schemas.microsoft.com/office/drawing/2014/main" id="{F828D09A-F632-3C5E-63E0-6F6815F437B6}"/>
                </a:ext>
              </a:extLst>
            </p:cNvPr>
            <p:cNvSpPr>
              <a:spLocks noChangeShapeType="1"/>
            </p:cNvSpPr>
            <p:nvPr/>
          </p:nvSpPr>
          <p:spPr bwMode="auto">
            <a:xfrm flipH="1">
              <a:off x="979488" y="4716463"/>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52" name="Line 162">
              <a:extLst>
                <a:ext uri="{FF2B5EF4-FFF2-40B4-BE49-F238E27FC236}">
                  <a16:creationId xmlns:a16="http://schemas.microsoft.com/office/drawing/2014/main" id="{5D58317B-BB18-7F91-F8BD-1810EC899D08}"/>
                </a:ext>
              </a:extLst>
            </p:cNvPr>
            <p:cNvSpPr>
              <a:spLocks noChangeShapeType="1"/>
            </p:cNvSpPr>
            <p:nvPr/>
          </p:nvSpPr>
          <p:spPr bwMode="auto">
            <a:xfrm flipH="1">
              <a:off x="960438" y="5502276"/>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53" name="Rectangle 163">
              <a:extLst>
                <a:ext uri="{FF2B5EF4-FFF2-40B4-BE49-F238E27FC236}">
                  <a16:creationId xmlns:a16="http://schemas.microsoft.com/office/drawing/2014/main" id="{E32347C7-C10B-BC62-24CC-DAE6D039919E}"/>
                </a:ext>
              </a:extLst>
            </p:cNvPr>
            <p:cNvSpPr>
              <a:spLocks noChangeArrowheads="1"/>
            </p:cNvSpPr>
            <p:nvPr/>
          </p:nvSpPr>
          <p:spPr bwMode="auto">
            <a:xfrm>
              <a:off x="884238" y="5465763"/>
              <a:ext cx="762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54" name="Line 164">
              <a:extLst>
                <a:ext uri="{FF2B5EF4-FFF2-40B4-BE49-F238E27FC236}">
                  <a16:creationId xmlns:a16="http://schemas.microsoft.com/office/drawing/2014/main" id="{F9DF82AE-BD66-28A8-3E32-50262963C2E6}"/>
                </a:ext>
              </a:extLst>
            </p:cNvPr>
            <p:cNvSpPr>
              <a:spLocks noChangeShapeType="1"/>
            </p:cNvSpPr>
            <p:nvPr/>
          </p:nvSpPr>
          <p:spPr bwMode="auto">
            <a:xfrm flipH="1">
              <a:off x="960438" y="5337176"/>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55" name="Rectangle 165">
              <a:extLst>
                <a:ext uri="{FF2B5EF4-FFF2-40B4-BE49-F238E27FC236}">
                  <a16:creationId xmlns:a16="http://schemas.microsoft.com/office/drawing/2014/main" id="{78F7950F-000E-7D86-DB88-90E1F2A2953E}"/>
                </a:ext>
              </a:extLst>
            </p:cNvPr>
            <p:cNvSpPr>
              <a:spLocks noChangeArrowheads="1"/>
            </p:cNvSpPr>
            <p:nvPr/>
          </p:nvSpPr>
          <p:spPr bwMode="auto">
            <a:xfrm>
              <a:off x="844550" y="5299076"/>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56" name="Line 166">
              <a:extLst>
                <a:ext uri="{FF2B5EF4-FFF2-40B4-BE49-F238E27FC236}">
                  <a16:creationId xmlns:a16="http://schemas.microsoft.com/office/drawing/2014/main" id="{4360EC91-0058-DBC1-1C20-5D5076428F83}"/>
                </a:ext>
              </a:extLst>
            </p:cNvPr>
            <p:cNvSpPr>
              <a:spLocks noChangeShapeType="1"/>
            </p:cNvSpPr>
            <p:nvPr/>
          </p:nvSpPr>
          <p:spPr bwMode="auto">
            <a:xfrm flipH="1">
              <a:off x="960438" y="5170488"/>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57" name="Rectangle 167">
              <a:extLst>
                <a:ext uri="{FF2B5EF4-FFF2-40B4-BE49-F238E27FC236}">
                  <a16:creationId xmlns:a16="http://schemas.microsoft.com/office/drawing/2014/main" id="{C097D112-5232-E8D3-B347-9B35B33CF48C}"/>
                </a:ext>
              </a:extLst>
            </p:cNvPr>
            <p:cNvSpPr>
              <a:spLocks noChangeArrowheads="1"/>
            </p:cNvSpPr>
            <p:nvPr/>
          </p:nvSpPr>
          <p:spPr bwMode="auto">
            <a:xfrm>
              <a:off x="844550" y="5132388"/>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40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58" name="Line 168">
              <a:extLst>
                <a:ext uri="{FF2B5EF4-FFF2-40B4-BE49-F238E27FC236}">
                  <a16:creationId xmlns:a16="http://schemas.microsoft.com/office/drawing/2014/main" id="{30DC5868-8A0E-2773-BD6C-F95AE9967244}"/>
                </a:ext>
              </a:extLst>
            </p:cNvPr>
            <p:cNvSpPr>
              <a:spLocks noChangeShapeType="1"/>
            </p:cNvSpPr>
            <p:nvPr/>
          </p:nvSpPr>
          <p:spPr bwMode="auto">
            <a:xfrm flipH="1">
              <a:off x="960438" y="5003801"/>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59" name="Rectangle 169">
              <a:extLst>
                <a:ext uri="{FF2B5EF4-FFF2-40B4-BE49-F238E27FC236}">
                  <a16:creationId xmlns:a16="http://schemas.microsoft.com/office/drawing/2014/main" id="{1343323D-72F9-4382-F128-3F24A899D683}"/>
                </a:ext>
              </a:extLst>
            </p:cNvPr>
            <p:cNvSpPr>
              <a:spLocks noChangeArrowheads="1"/>
            </p:cNvSpPr>
            <p:nvPr/>
          </p:nvSpPr>
          <p:spPr bwMode="auto">
            <a:xfrm>
              <a:off x="844550" y="4965701"/>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60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60" name="Line 170">
              <a:extLst>
                <a:ext uri="{FF2B5EF4-FFF2-40B4-BE49-F238E27FC236}">
                  <a16:creationId xmlns:a16="http://schemas.microsoft.com/office/drawing/2014/main" id="{DD982C5A-5C04-AF3F-F76C-21556E46A5E0}"/>
                </a:ext>
              </a:extLst>
            </p:cNvPr>
            <p:cNvSpPr>
              <a:spLocks noChangeShapeType="1"/>
            </p:cNvSpPr>
            <p:nvPr/>
          </p:nvSpPr>
          <p:spPr bwMode="auto">
            <a:xfrm flipH="1">
              <a:off x="960438" y="4837113"/>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61" name="Rectangle 171">
              <a:extLst>
                <a:ext uri="{FF2B5EF4-FFF2-40B4-BE49-F238E27FC236}">
                  <a16:creationId xmlns:a16="http://schemas.microsoft.com/office/drawing/2014/main" id="{2EA32C67-BB01-DFF7-A25A-AD41B2C1C3E4}"/>
                </a:ext>
              </a:extLst>
            </p:cNvPr>
            <p:cNvSpPr>
              <a:spLocks noChangeArrowheads="1"/>
            </p:cNvSpPr>
            <p:nvPr/>
          </p:nvSpPr>
          <p:spPr bwMode="auto">
            <a:xfrm>
              <a:off x="844550" y="4799013"/>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80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62" name="Line 172">
              <a:extLst>
                <a:ext uri="{FF2B5EF4-FFF2-40B4-BE49-F238E27FC236}">
                  <a16:creationId xmlns:a16="http://schemas.microsoft.com/office/drawing/2014/main" id="{52F1DCD8-E7E1-EDB3-BABD-F04C38052557}"/>
                </a:ext>
              </a:extLst>
            </p:cNvPr>
            <p:cNvSpPr>
              <a:spLocks noChangeShapeType="1"/>
            </p:cNvSpPr>
            <p:nvPr/>
          </p:nvSpPr>
          <p:spPr bwMode="auto">
            <a:xfrm flipH="1">
              <a:off x="960438" y="4670426"/>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63" name="Rectangle 173">
              <a:extLst>
                <a:ext uri="{FF2B5EF4-FFF2-40B4-BE49-F238E27FC236}">
                  <a16:creationId xmlns:a16="http://schemas.microsoft.com/office/drawing/2014/main" id="{B5E94230-EA98-D886-A68D-90453218788D}"/>
                </a:ext>
              </a:extLst>
            </p:cNvPr>
            <p:cNvSpPr>
              <a:spLocks noChangeArrowheads="1"/>
            </p:cNvSpPr>
            <p:nvPr/>
          </p:nvSpPr>
          <p:spPr bwMode="auto">
            <a:xfrm>
              <a:off x="800100" y="4633913"/>
              <a:ext cx="1603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64" name="Rectangle 174">
              <a:extLst>
                <a:ext uri="{FF2B5EF4-FFF2-40B4-BE49-F238E27FC236}">
                  <a16:creationId xmlns:a16="http://schemas.microsoft.com/office/drawing/2014/main" id="{38E179EB-4D51-3658-DDB2-8657810C396F}"/>
                </a:ext>
              </a:extLst>
            </p:cNvPr>
            <p:cNvSpPr>
              <a:spLocks noChangeArrowheads="1"/>
            </p:cNvSpPr>
            <p:nvPr/>
          </p:nvSpPr>
          <p:spPr bwMode="auto">
            <a:xfrm rot="16200000">
              <a:off x="436563" y="5030788"/>
              <a:ext cx="7143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Relative Abundance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65" name="Line 175">
              <a:extLst>
                <a:ext uri="{FF2B5EF4-FFF2-40B4-BE49-F238E27FC236}">
                  <a16:creationId xmlns:a16="http://schemas.microsoft.com/office/drawing/2014/main" id="{3D45F44E-1C16-E7CA-29E9-E654683BA91A}"/>
                </a:ext>
              </a:extLst>
            </p:cNvPr>
            <p:cNvSpPr>
              <a:spLocks noChangeShapeType="1"/>
            </p:cNvSpPr>
            <p:nvPr/>
          </p:nvSpPr>
          <p:spPr bwMode="auto">
            <a:xfrm>
              <a:off x="1019175" y="5508626"/>
              <a:ext cx="64103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66" name="Line 176">
              <a:extLst>
                <a:ext uri="{FF2B5EF4-FFF2-40B4-BE49-F238E27FC236}">
                  <a16:creationId xmlns:a16="http://schemas.microsoft.com/office/drawing/2014/main" id="{A1D46A4E-9C7F-9884-070B-F9AA00BDF2F0}"/>
                </a:ext>
              </a:extLst>
            </p:cNvPr>
            <p:cNvSpPr>
              <a:spLocks noChangeShapeType="1"/>
            </p:cNvSpPr>
            <p:nvPr/>
          </p:nvSpPr>
          <p:spPr bwMode="auto">
            <a:xfrm flipV="1">
              <a:off x="1019175" y="3635376"/>
              <a:ext cx="0" cy="8318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67" name="Line 177">
              <a:extLst>
                <a:ext uri="{FF2B5EF4-FFF2-40B4-BE49-F238E27FC236}">
                  <a16:creationId xmlns:a16="http://schemas.microsoft.com/office/drawing/2014/main" id="{AA66D330-DB5C-3899-C07A-57F549CB8825}"/>
                </a:ext>
              </a:extLst>
            </p:cNvPr>
            <p:cNvSpPr>
              <a:spLocks noChangeShapeType="1"/>
            </p:cNvSpPr>
            <p:nvPr/>
          </p:nvSpPr>
          <p:spPr bwMode="auto">
            <a:xfrm flipH="1">
              <a:off x="979488" y="4427538"/>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68" name="Line 178">
              <a:extLst>
                <a:ext uri="{FF2B5EF4-FFF2-40B4-BE49-F238E27FC236}">
                  <a16:creationId xmlns:a16="http://schemas.microsoft.com/office/drawing/2014/main" id="{F2B5209D-09C2-123F-5FEB-1AAD351710E4}"/>
                </a:ext>
              </a:extLst>
            </p:cNvPr>
            <p:cNvSpPr>
              <a:spLocks noChangeShapeType="1"/>
            </p:cNvSpPr>
            <p:nvPr/>
          </p:nvSpPr>
          <p:spPr bwMode="auto">
            <a:xfrm flipH="1">
              <a:off x="979488" y="4383088"/>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69" name="Line 179">
              <a:extLst>
                <a:ext uri="{FF2B5EF4-FFF2-40B4-BE49-F238E27FC236}">
                  <a16:creationId xmlns:a16="http://schemas.microsoft.com/office/drawing/2014/main" id="{834CD494-A033-2552-059A-FA650748969D}"/>
                </a:ext>
              </a:extLst>
            </p:cNvPr>
            <p:cNvSpPr>
              <a:spLocks noChangeShapeType="1"/>
            </p:cNvSpPr>
            <p:nvPr/>
          </p:nvSpPr>
          <p:spPr bwMode="auto">
            <a:xfrm flipH="1">
              <a:off x="979488" y="4344988"/>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70" name="Line 180">
              <a:extLst>
                <a:ext uri="{FF2B5EF4-FFF2-40B4-BE49-F238E27FC236}">
                  <a16:creationId xmlns:a16="http://schemas.microsoft.com/office/drawing/2014/main" id="{A0E0B2CE-265A-2EC1-F9B3-87A9232F4399}"/>
                </a:ext>
              </a:extLst>
            </p:cNvPr>
            <p:cNvSpPr>
              <a:spLocks noChangeShapeType="1"/>
            </p:cNvSpPr>
            <p:nvPr/>
          </p:nvSpPr>
          <p:spPr bwMode="auto">
            <a:xfrm flipH="1">
              <a:off x="979488" y="4262438"/>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71" name="Line 181">
              <a:extLst>
                <a:ext uri="{FF2B5EF4-FFF2-40B4-BE49-F238E27FC236}">
                  <a16:creationId xmlns:a16="http://schemas.microsoft.com/office/drawing/2014/main" id="{A6DA16B5-4ED2-F389-C5B2-1794790E8555}"/>
                </a:ext>
              </a:extLst>
            </p:cNvPr>
            <p:cNvSpPr>
              <a:spLocks noChangeShapeType="1"/>
            </p:cNvSpPr>
            <p:nvPr/>
          </p:nvSpPr>
          <p:spPr bwMode="auto">
            <a:xfrm flipH="1">
              <a:off x="979488" y="4216401"/>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72" name="Line 182">
              <a:extLst>
                <a:ext uri="{FF2B5EF4-FFF2-40B4-BE49-F238E27FC236}">
                  <a16:creationId xmlns:a16="http://schemas.microsoft.com/office/drawing/2014/main" id="{D66DAB0E-D1E7-1BC6-460A-CAFA039DD0DD}"/>
                </a:ext>
              </a:extLst>
            </p:cNvPr>
            <p:cNvSpPr>
              <a:spLocks noChangeShapeType="1"/>
            </p:cNvSpPr>
            <p:nvPr/>
          </p:nvSpPr>
          <p:spPr bwMode="auto">
            <a:xfrm flipH="1">
              <a:off x="979488" y="4178301"/>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73" name="Line 183">
              <a:extLst>
                <a:ext uri="{FF2B5EF4-FFF2-40B4-BE49-F238E27FC236}">
                  <a16:creationId xmlns:a16="http://schemas.microsoft.com/office/drawing/2014/main" id="{3E9260BF-FD67-EE39-FB19-1C683219910A}"/>
                </a:ext>
              </a:extLst>
            </p:cNvPr>
            <p:cNvSpPr>
              <a:spLocks noChangeShapeType="1"/>
            </p:cNvSpPr>
            <p:nvPr/>
          </p:nvSpPr>
          <p:spPr bwMode="auto">
            <a:xfrm flipH="1">
              <a:off x="979488" y="4095751"/>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74" name="Line 184">
              <a:extLst>
                <a:ext uri="{FF2B5EF4-FFF2-40B4-BE49-F238E27FC236}">
                  <a16:creationId xmlns:a16="http://schemas.microsoft.com/office/drawing/2014/main" id="{72A9D618-D2D5-6329-0298-3A3834FDEB0A}"/>
                </a:ext>
              </a:extLst>
            </p:cNvPr>
            <p:cNvSpPr>
              <a:spLocks noChangeShapeType="1"/>
            </p:cNvSpPr>
            <p:nvPr/>
          </p:nvSpPr>
          <p:spPr bwMode="auto">
            <a:xfrm flipH="1">
              <a:off x="979488" y="4051301"/>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75" name="Line 185">
              <a:extLst>
                <a:ext uri="{FF2B5EF4-FFF2-40B4-BE49-F238E27FC236}">
                  <a16:creationId xmlns:a16="http://schemas.microsoft.com/office/drawing/2014/main" id="{30DB5326-EAD3-B4FE-77F4-1DC96A30A67F}"/>
                </a:ext>
              </a:extLst>
            </p:cNvPr>
            <p:cNvSpPr>
              <a:spLocks noChangeShapeType="1"/>
            </p:cNvSpPr>
            <p:nvPr/>
          </p:nvSpPr>
          <p:spPr bwMode="auto">
            <a:xfrm flipH="1">
              <a:off x="979488" y="4011613"/>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76" name="Line 186">
              <a:extLst>
                <a:ext uri="{FF2B5EF4-FFF2-40B4-BE49-F238E27FC236}">
                  <a16:creationId xmlns:a16="http://schemas.microsoft.com/office/drawing/2014/main" id="{04A62BEC-329C-616B-D23C-A8E375BE8CB4}"/>
                </a:ext>
              </a:extLst>
            </p:cNvPr>
            <p:cNvSpPr>
              <a:spLocks noChangeShapeType="1"/>
            </p:cNvSpPr>
            <p:nvPr/>
          </p:nvSpPr>
          <p:spPr bwMode="auto">
            <a:xfrm flipH="1">
              <a:off x="979488" y="3929063"/>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77" name="Line 187">
              <a:extLst>
                <a:ext uri="{FF2B5EF4-FFF2-40B4-BE49-F238E27FC236}">
                  <a16:creationId xmlns:a16="http://schemas.microsoft.com/office/drawing/2014/main" id="{A5DC224F-CAB5-4BB1-BE89-130634125DCE}"/>
                </a:ext>
              </a:extLst>
            </p:cNvPr>
            <p:cNvSpPr>
              <a:spLocks noChangeShapeType="1"/>
            </p:cNvSpPr>
            <p:nvPr/>
          </p:nvSpPr>
          <p:spPr bwMode="auto">
            <a:xfrm flipH="1">
              <a:off x="979488" y="3884613"/>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78" name="Line 188">
              <a:extLst>
                <a:ext uri="{FF2B5EF4-FFF2-40B4-BE49-F238E27FC236}">
                  <a16:creationId xmlns:a16="http://schemas.microsoft.com/office/drawing/2014/main" id="{DF76E973-7259-E83B-D62A-E417517ADFAD}"/>
                </a:ext>
              </a:extLst>
            </p:cNvPr>
            <p:cNvSpPr>
              <a:spLocks noChangeShapeType="1"/>
            </p:cNvSpPr>
            <p:nvPr/>
          </p:nvSpPr>
          <p:spPr bwMode="auto">
            <a:xfrm flipH="1">
              <a:off x="979488" y="3846513"/>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79" name="Line 189">
              <a:extLst>
                <a:ext uri="{FF2B5EF4-FFF2-40B4-BE49-F238E27FC236}">
                  <a16:creationId xmlns:a16="http://schemas.microsoft.com/office/drawing/2014/main" id="{57500540-0FA1-504F-6147-B1BCA8AEE9A5}"/>
                </a:ext>
              </a:extLst>
            </p:cNvPr>
            <p:cNvSpPr>
              <a:spLocks noChangeShapeType="1"/>
            </p:cNvSpPr>
            <p:nvPr/>
          </p:nvSpPr>
          <p:spPr bwMode="auto">
            <a:xfrm flipH="1">
              <a:off x="979488" y="3762376"/>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80" name="Line 190">
              <a:extLst>
                <a:ext uri="{FF2B5EF4-FFF2-40B4-BE49-F238E27FC236}">
                  <a16:creationId xmlns:a16="http://schemas.microsoft.com/office/drawing/2014/main" id="{E2D759A7-4A82-8542-8F72-AEA47A4DF801}"/>
                </a:ext>
              </a:extLst>
            </p:cNvPr>
            <p:cNvSpPr>
              <a:spLocks noChangeShapeType="1"/>
            </p:cNvSpPr>
            <p:nvPr/>
          </p:nvSpPr>
          <p:spPr bwMode="auto">
            <a:xfrm flipH="1">
              <a:off x="979488" y="3717926"/>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81" name="Line 191">
              <a:extLst>
                <a:ext uri="{FF2B5EF4-FFF2-40B4-BE49-F238E27FC236}">
                  <a16:creationId xmlns:a16="http://schemas.microsoft.com/office/drawing/2014/main" id="{3BDF00C3-9B40-BEBB-07F2-9AB4F8653FBD}"/>
                </a:ext>
              </a:extLst>
            </p:cNvPr>
            <p:cNvSpPr>
              <a:spLocks noChangeShapeType="1"/>
            </p:cNvSpPr>
            <p:nvPr/>
          </p:nvSpPr>
          <p:spPr bwMode="auto">
            <a:xfrm flipH="1">
              <a:off x="979488" y="3679826"/>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82" name="Line 192">
              <a:extLst>
                <a:ext uri="{FF2B5EF4-FFF2-40B4-BE49-F238E27FC236}">
                  <a16:creationId xmlns:a16="http://schemas.microsoft.com/office/drawing/2014/main" id="{C36796AB-C6A7-61B0-AFF5-4E5A3E69237A}"/>
                </a:ext>
              </a:extLst>
            </p:cNvPr>
            <p:cNvSpPr>
              <a:spLocks noChangeShapeType="1"/>
            </p:cNvSpPr>
            <p:nvPr/>
          </p:nvSpPr>
          <p:spPr bwMode="auto">
            <a:xfrm flipH="1">
              <a:off x="960438" y="4467226"/>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83" name="Rectangle 193">
              <a:extLst>
                <a:ext uri="{FF2B5EF4-FFF2-40B4-BE49-F238E27FC236}">
                  <a16:creationId xmlns:a16="http://schemas.microsoft.com/office/drawing/2014/main" id="{763E8CF5-DB7F-B5B2-7448-DA77C2418364}"/>
                </a:ext>
              </a:extLst>
            </p:cNvPr>
            <p:cNvSpPr>
              <a:spLocks noChangeArrowheads="1"/>
            </p:cNvSpPr>
            <p:nvPr/>
          </p:nvSpPr>
          <p:spPr bwMode="auto">
            <a:xfrm>
              <a:off x="884238" y="4429126"/>
              <a:ext cx="762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84" name="Line 194">
              <a:extLst>
                <a:ext uri="{FF2B5EF4-FFF2-40B4-BE49-F238E27FC236}">
                  <a16:creationId xmlns:a16="http://schemas.microsoft.com/office/drawing/2014/main" id="{D8B43A2B-8AF9-F478-C20F-2B8E401B5C24}"/>
                </a:ext>
              </a:extLst>
            </p:cNvPr>
            <p:cNvSpPr>
              <a:spLocks noChangeShapeType="1"/>
            </p:cNvSpPr>
            <p:nvPr/>
          </p:nvSpPr>
          <p:spPr bwMode="auto">
            <a:xfrm flipH="1">
              <a:off x="960438" y="4300538"/>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85" name="Rectangle 195">
              <a:extLst>
                <a:ext uri="{FF2B5EF4-FFF2-40B4-BE49-F238E27FC236}">
                  <a16:creationId xmlns:a16="http://schemas.microsoft.com/office/drawing/2014/main" id="{0E96F639-155E-6855-3CAC-62E54333317E}"/>
                </a:ext>
              </a:extLst>
            </p:cNvPr>
            <p:cNvSpPr>
              <a:spLocks noChangeArrowheads="1"/>
            </p:cNvSpPr>
            <p:nvPr/>
          </p:nvSpPr>
          <p:spPr bwMode="auto">
            <a:xfrm>
              <a:off x="844550" y="4262438"/>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86" name="Line 196">
              <a:extLst>
                <a:ext uri="{FF2B5EF4-FFF2-40B4-BE49-F238E27FC236}">
                  <a16:creationId xmlns:a16="http://schemas.microsoft.com/office/drawing/2014/main" id="{13481730-82D0-64C2-689D-46D881E03445}"/>
                </a:ext>
              </a:extLst>
            </p:cNvPr>
            <p:cNvSpPr>
              <a:spLocks noChangeShapeType="1"/>
            </p:cNvSpPr>
            <p:nvPr/>
          </p:nvSpPr>
          <p:spPr bwMode="auto">
            <a:xfrm flipH="1">
              <a:off x="960438" y="4133851"/>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87" name="Rectangle 197">
              <a:extLst>
                <a:ext uri="{FF2B5EF4-FFF2-40B4-BE49-F238E27FC236}">
                  <a16:creationId xmlns:a16="http://schemas.microsoft.com/office/drawing/2014/main" id="{5A04C53A-600F-698D-88A4-DA236A663ED4}"/>
                </a:ext>
              </a:extLst>
            </p:cNvPr>
            <p:cNvSpPr>
              <a:spLocks noChangeArrowheads="1"/>
            </p:cNvSpPr>
            <p:nvPr/>
          </p:nvSpPr>
          <p:spPr bwMode="auto">
            <a:xfrm>
              <a:off x="844550" y="4095751"/>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40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88" name="Line 198">
              <a:extLst>
                <a:ext uri="{FF2B5EF4-FFF2-40B4-BE49-F238E27FC236}">
                  <a16:creationId xmlns:a16="http://schemas.microsoft.com/office/drawing/2014/main" id="{1123E57F-9F99-B79E-6541-B3EF4AF9AD94}"/>
                </a:ext>
              </a:extLst>
            </p:cNvPr>
            <p:cNvSpPr>
              <a:spLocks noChangeShapeType="1"/>
            </p:cNvSpPr>
            <p:nvPr/>
          </p:nvSpPr>
          <p:spPr bwMode="auto">
            <a:xfrm flipH="1">
              <a:off x="960438" y="3967163"/>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89" name="Rectangle 199">
              <a:extLst>
                <a:ext uri="{FF2B5EF4-FFF2-40B4-BE49-F238E27FC236}">
                  <a16:creationId xmlns:a16="http://schemas.microsoft.com/office/drawing/2014/main" id="{1D294F2D-E94F-BE85-D80E-47695296090D}"/>
                </a:ext>
              </a:extLst>
            </p:cNvPr>
            <p:cNvSpPr>
              <a:spLocks noChangeArrowheads="1"/>
            </p:cNvSpPr>
            <p:nvPr/>
          </p:nvSpPr>
          <p:spPr bwMode="auto">
            <a:xfrm>
              <a:off x="844550" y="3929063"/>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60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90" name="Line 200">
              <a:extLst>
                <a:ext uri="{FF2B5EF4-FFF2-40B4-BE49-F238E27FC236}">
                  <a16:creationId xmlns:a16="http://schemas.microsoft.com/office/drawing/2014/main" id="{6E89D211-DB45-B636-9DAB-A98D94C32518}"/>
                </a:ext>
              </a:extLst>
            </p:cNvPr>
            <p:cNvSpPr>
              <a:spLocks noChangeShapeType="1"/>
            </p:cNvSpPr>
            <p:nvPr/>
          </p:nvSpPr>
          <p:spPr bwMode="auto">
            <a:xfrm flipH="1">
              <a:off x="960438" y="3800476"/>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91" name="Rectangle 201">
              <a:extLst>
                <a:ext uri="{FF2B5EF4-FFF2-40B4-BE49-F238E27FC236}">
                  <a16:creationId xmlns:a16="http://schemas.microsoft.com/office/drawing/2014/main" id="{E547BE3B-E25B-B14E-AFC4-E15974DD798A}"/>
                </a:ext>
              </a:extLst>
            </p:cNvPr>
            <p:cNvSpPr>
              <a:spLocks noChangeArrowheads="1"/>
            </p:cNvSpPr>
            <p:nvPr/>
          </p:nvSpPr>
          <p:spPr bwMode="auto">
            <a:xfrm>
              <a:off x="844550" y="3762376"/>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80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92" name="Line 202">
              <a:extLst>
                <a:ext uri="{FF2B5EF4-FFF2-40B4-BE49-F238E27FC236}">
                  <a16:creationId xmlns:a16="http://schemas.microsoft.com/office/drawing/2014/main" id="{98587263-6FF4-A886-6202-61B3EF9C0490}"/>
                </a:ext>
              </a:extLst>
            </p:cNvPr>
            <p:cNvSpPr>
              <a:spLocks noChangeShapeType="1"/>
            </p:cNvSpPr>
            <p:nvPr/>
          </p:nvSpPr>
          <p:spPr bwMode="auto">
            <a:xfrm flipH="1">
              <a:off x="960438" y="3635376"/>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93" name="Rectangle 203">
              <a:extLst>
                <a:ext uri="{FF2B5EF4-FFF2-40B4-BE49-F238E27FC236}">
                  <a16:creationId xmlns:a16="http://schemas.microsoft.com/office/drawing/2014/main" id="{DCF05D0A-CF5B-8AC0-4756-B30CD6C91A01}"/>
                </a:ext>
              </a:extLst>
            </p:cNvPr>
            <p:cNvSpPr>
              <a:spLocks noChangeArrowheads="1"/>
            </p:cNvSpPr>
            <p:nvPr/>
          </p:nvSpPr>
          <p:spPr bwMode="auto">
            <a:xfrm>
              <a:off x="800100" y="3597276"/>
              <a:ext cx="1603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94" name="Rectangle 204">
              <a:extLst>
                <a:ext uri="{FF2B5EF4-FFF2-40B4-BE49-F238E27FC236}">
                  <a16:creationId xmlns:a16="http://schemas.microsoft.com/office/drawing/2014/main" id="{A007ADB2-80C5-2894-C1FE-779FD182BBE6}"/>
                </a:ext>
              </a:extLst>
            </p:cNvPr>
            <p:cNvSpPr>
              <a:spLocks noChangeArrowheads="1"/>
            </p:cNvSpPr>
            <p:nvPr/>
          </p:nvSpPr>
          <p:spPr bwMode="auto">
            <a:xfrm rot="16200000">
              <a:off x="436563" y="3995738"/>
              <a:ext cx="7143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Relative Abundance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95" name="Line 206">
              <a:extLst>
                <a:ext uri="{FF2B5EF4-FFF2-40B4-BE49-F238E27FC236}">
                  <a16:creationId xmlns:a16="http://schemas.microsoft.com/office/drawing/2014/main" id="{F82A910D-A2B7-305C-11A4-8ED783747CB6}"/>
                </a:ext>
              </a:extLst>
            </p:cNvPr>
            <p:cNvSpPr>
              <a:spLocks noChangeShapeType="1"/>
            </p:cNvSpPr>
            <p:nvPr/>
          </p:nvSpPr>
          <p:spPr bwMode="auto">
            <a:xfrm>
              <a:off x="1019176" y="4473576"/>
              <a:ext cx="64103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96" name="Line 207">
              <a:extLst>
                <a:ext uri="{FF2B5EF4-FFF2-40B4-BE49-F238E27FC236}">
                  <a16:creationId xmlns:a16="http://schemas.microsoft.com/office/drawing/2014/main" id="{8F736158-4BBB-80F3-EB20-2120F2D671DB}"/>
                </a:ext>
              </a:extLst>
            </p:cNvPr>
            <p:cNvSpPr>
              <a:spLocks noChangeShapeType="1"/>
            </p:cNvSpPr>
            <p:nvPr/>
          </p:nvSpPr>
          <p:spPr bwMode="auto">
            <a:xfrm flipV="1">
              <a:off x="1019176" y="2598739"/>
              <a:ext cx="0" cy="8318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97" name="Line 208">
              <a:extLst>
                <a:ext uri="{FF2B5EF4-FFF2-40B4-BE49-F238E27FC236}">
                  <a16:creationId xmlns:a16="http://schemas.microsoft.com/office/drawing/2014/main" id="{1D6BFAF5-16A2-CB41-B491-C3CD655546EA}"/>
                </a:ext>
              </a:extLst>
            </p:cNvPr>
            <p:cNvSpPr>
              <a:spLocks noChangeShapeType="1"/>
            </p:cNvSpPr>
            <p:nvPr/>
          </p:nvSpPr>
          <p:spPr bwMode="auto">
            <a:xfrm flipH="1">
              <a:off x="979488" y="3390901"/>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98" name="Line 209">
              <a:extLst>
                <a:ext uri="{FF2B5EF4-FFF2-40B4-BE49-F238E27FC236}">
                  <a16:creationId xmlns:a16="http://schemas.microsoft.com/office/drawing/2014/main" id="{B12E99DC-9927-9858-B58B-B2D19D59AB2F}"/>
                </a:ext>
              </a:extLst>
            </p:cNvPr>
            <p:cNvSpPr>
              <a:spLocks noChangeShapeType="1"/>
            </p:cNvSpPr>
            <p:nvPr/>
          </p:nvSpPr>
          <p:spPr bwMode="auto">
            <a:xfrm flipH="1">
              <a:off x="979488" y="3346451"/>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99" name="Line 210">
              <a:extLst>
                <a:ext uri="{FF2B5EF4-FFF2-40B4-BE49-F238E27FC236}">
                  <a16:creationId xmlns:a16="http://schemas.microsoft.com/office/drawing/2014/main" id="{55E77314-E25E-AF30-0904-1CAF6B1ECFB2}"/>
                </a:ext>
              </a:extLst>
            </p:cNvPr>
            <p:cNvSpPr>
              <a:spLocks noChangeShapeType="1"/>
            </p:cNvSpPr>
            <p:nvPr/>
          </p:nvSpPr>
          <p:spPr bwMode="auto">
            <a:xfrm flipH="1">
              <a:off x="979488" y="3308351"/>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00" name="Line 211">
              <a:extLst>
                <a:ext uri="{FF2B5EF4-FFF2-40B4-BE49-F238E27FC236}">
                  <a16:creationId xmlns:a16="http://schemas.microsoft.com/office/drawing/2014/main" id="{02B5A386-B19F-5DE1-359F-17CC46E9EE2E}"/>
                </a:ext>
              </a:extLst>
            </p:cNvPr>
            <p:cNvSpPr>
              <a:spLocks noChangeShapeType="1"/>
            </p:cNvSpPr>
            <p:nvPr/>
          </p:nvSpPr>
          <p:spPr bwMode="auto">
            <a:xfrm flipH="1">
              <a:off x="979488" y="3225801"/>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01" name="Line 212">
              <a:extLst>
                <a:ext uri="{FF2B5EF4-FFF2-40B4-BE49-F238E27FC236}">
                  <a16:creationId xmlns:a16="http://schemas.microsoft.com/office/drawing/2014/main" id="{193A449E-5228-17F0-C1F4-F5A6EC37D082}"/>
                </a:ext>
              </a:extLst>
            </p:cNvPr>
            <p:cNvSpPr>
              <a:spLocks noChangeShapeType="1"/>
            </p:cNvSpPr>
            <p:nvPr/>
          </p:nvSpPr>
          <p:spPr bwMode="auto">
            <a:xfrm flipH="1">
              <a:off x="979488" y="3179764"/>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02" name="Line 213">
              <a:extLst>
                <a:ext uri="{FF2B5EF4-FFF2-40B4-BE49-F238E27FC236}">
                  <a16:creationId xmlns:a16="http://schemas.microsoft.com/office/drawing/2014/main" id="{791A90F3-5345-4E15-9F4E-2A663CA85400}"/>
                </a:ext>
              </a:extLst>
            </p:cNvPr>
            <p:cNvSpPr>
              <a:spLocks noChangeShapeType="1"/>
            </p:cNvSpPr>
            <p:nvPr/>
          </p:nvSpPr>
          <p:spPr bwMode="auto">
            <a:xfrm flipH="1">
              <a:off x="979488" y="3141664"/>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03" name="Line 214">
              <a:extLst>
                <a:ext uri="{FF2B5EF4-FFF2-40B4-BE49-F238E27FC236}">
                  <a16:creationId xmlns:a16="http://schemas.microsoft.com/office/drawing/2014/main" id="{B0F41994-4244-D203-370D-F6B6AEEC269F}"/>
                </a:ext>
              </a:extLst>
            </p:cNvPr>
            <p:cNvSpPr>
              <a:spLocks noChangeShapeType="1"/>
            </p:cNvSpPr>
            <p:nvPr/>
          </p:nvSpPr>
          <p:spPr bwMode="auto">
            <a:xfrm flipH="1">
              <a:off x="979488" y="3059114"/>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04" name="Line 215">
              <a:extLst>
                <a:ext uri="{FF2B5EF4-FFF2-40B4-BE49-F238E27FC236}">
                  <a16:creationId xmlns:a16="http://schemas.microsoft.com/office/drawing/2014/main" id="{C696BC32-4FEA-1FC9-875D-4AA1FE75FF44}"/>
                </a:ext>
              </a:extLst>
            </p:cNvPr>
            <p:cNvSpPr>
              <a:spLocks noChangeShapeType="1"/>
            </p:cNvSpPr>
            <p:nvPr/>
          </p:nvSpPr>
          <p:spPr bwMode="auto">
            <a:xfrm flipH="1">
              <a:off x="979488" y="3014664"/>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05" name="Line 216">
              <a:extLst>
                <a:ext uri="{FF2B5EF4-FFF2-40B4-BE49-F238E27FC236}">
                  <a16:creationId xmlns:a16="http://schemas.microsoft.com/office/drawing/2014/main" id="{329745C4-FD87-0B69-F861-3165809912CF}"/>
                </a:ext>
              </a:extLst>
            </p:cNvPr>
            <p:cNvSpPr>
              <a:spLocks noChangeShapeType="1"/>
            </p:cNvSpPr>
            <p:nvPr/>
          </p:nvSpPr>
          <p:spPr bwMode="auto">
            <a:xfrm flipH="1">
              <a:off x="979488" y="2974976"/>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06" name="Line 217">
              <a:extLst>
                <a:ext uri="{FF2B5EF4-FFF2-40B4-BE49-F238E27FC236}">
                  <a16:creationId xmlns:a16="http://schemas.microsoft.com/office/drawing/2014/main" id="{8462BC35-CF8D-ADFE-CDE0-241ECAD12B75}"/>
                </a:ext>
              </a:extLst>
            </p:cNvPr>
            <p:cNvSpPr>
              <a:spLocks noChangeShapeType="1"/>
            </p:cNvSpPr>
            <p:nvPr/>
          </p:nvSpPr>
          <p:spPr bwMode="auto">
            <a:xfrm flipH="1">
              <a:off x="979488" y="2892426"/>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07" name="Line 218">
              <a:extLst>
                <a:ext uri="{FF2B5EF4-FFF2-40B4-BE49-F238E27FC236}">
                  <a16:creationId xmlns:a16="http://schemas.microsoft.com/office/drawing/2014/main" id="{D7240538-BE73-D39D-5BD0-638257BFF5BD}"/>
                </a:ext>
              </a:extLst>
            </p:cNvPr>
            <p:cNvSpPr>
              <a:spLocks noChangeShapeType="1"/>
            </p:cNvSpPr>
            <p:nvPr/>
          </p:nvSpPr>
          <p:spPr bwMode="auto">
            <a:xfrm flipH="1">
              <a:off x="979488" y="2847976"/>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08" name="Line 219">
              <a:extLst>
                <a:ext uri="{FF2B5EF4-FFF2-40B4-BE49-F238E27FC236}">
                  <a16:creationId xmlns:a16="http://schemas.microsoft.com/office/drawing/2014/main" id="{4C60B5E2-4083-8244-6EB1-BAEBA0E19F76}"/>
                </a:ext>
              </a:extLst>
            </p:cNvPr>
            <p:cNvSpPr>
              <a:spLocks noChangeShapeType="1"/>
            </p:cNvSpPr>
            <p:nvPr/>
          </p:nvSpPr>
          <p:spPr bwMode="auto">
            <a:xfrm flipH="1">
              <a:off x="979488" y="2809876"/>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09" name="Line 220">
              <a:extLst>
                <a:ext uri="{FF2B5EF4-FFF2-40B4-BE49-F238E27FC236}">
                  <a16:creationId xmlns:a16="http://schemas.microsoft.com/office/drawing/2014/main" id="{40C0E400-24D8-2CF5-FB9D-4ADFAAD7E24C}"/>
                </a:ext>
              </a:extLst>
            </p:cNvPr>
            <p:cNvSpPr>
              <a:spLocks noChangeShapeType="1"/>
            </p:cNvSpPr>
            <p:nvPr/>
          </p:nvSpPr>
          <p:spPr bwMode="auto">
            <a:xfrm flipH="1">
              <a:off x="979488" y="2725739"/>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10" name="Line 221">
              <a:extLst>
                <a:ext uri="{FF2B5EF4-FFF2-40B4-BE49-F238E27FC236}">
                  <a16:creationId xmlns:a16="http://schemas.microsoft.com/office/drawing/2014/main" id="{CD1DD48F-1E1D-046F-5CD8-69079C8EEC9D}"/>
                </a:ext>
              </a:extLst>
            </p:cNvPr>
            <p:cNvSpPr>
              <a:spLocks noChangeShapeType="1"/>
            </p:cNvSpPr>
            <p:nvPr/>
          </p:nvSpPr>
          <p:spPr bwMode="auto">
            <a:xfrm flipH="1">
              <a:off x="979488" y="2681289"/>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11" name="Line 222">
              <a:extLst>
                <a:ext uri="{FF2B5EF4-FFF2-40B4-BE49-F238E27FC236}">
                  <a16:creationId xmlns:a16="http://schemas.microsoft.com/office/drawing/2014/main" id="{C81C8331-7FC6-DF80-2ADB-1DA8FC8416FD}"/>
                </a:ext>
              </a:extLst>
            </p:cNvPr>
            <p:cNvSpPr>
              <a:spLocks noChangeShapeType="1"/>
            </p:cNvSpPr>
            <p:nvPr/>
          </p:nvSpPr>
          <p:spPr bwMode="auto">
            <a:xfrm flipH="1">
              <a:off x="979488" y="2643189"/>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12" name="Line 223">
              <a:extLst>
                <a:ext uri="{FF2B5EF4-FFF2-40B4-BE49-F238E27FC236}">
                  <a16:creationId xmlns:a16="http://schemas.microsoft.com/office/drawing/2014/main" id="{DF17E2B0-0984-7515-289F-53CD53E90E02}"/>
                </a:ext>
              </a:extLst>
            </p:cNvPr>
            <p:cNvSpPr>
              <a:spLocks noChangeShapeType="1"/>
            </p:cNvSpPr>
            <p:nvPr/>
          </p:nvSpPr>
          <p:spPr bwMode="auto">
            <a:xfrm flipH="1">
              <a:off x="960438" y="3430589"/>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13" name="Rectangle 224">
              <a:extLst>
                <a:ext uri="{FF2B5EF4-FFF2-40B4-BE49-F238E27FC236}">
                  <a16:creationId xmlns:a16="http://schemas.microsoft.com/office/drawing/2014/main" id="{95C8FC41-2013-0BCC-56B8-0A63C57C8BC7}"/>
                </a:ext>
              </a:extLst>
            </p:cNvPr>
            <p:cNvSpPr>
              <a:spLocks noChangeArrowheads="1"/>
            </p:cNvSpPr>
            <p:nvPr/>
          </p:nvSpPr>
          <p:spPr bwMode="auto">
            <a:xfrm>
              <a:off x="884238" y="3392489"/>
              <a:ext cx="762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314" name="Line 225">
              <a:extLst>
                <a:ext uri="{FF2B5EF4-FFF2-40B4-BE49-F238E27FC236}">
                  <a16:creationId xmlns:a16="http://schemas.microsoft.com/office/drawing/2014/main" id="{7EB0A1B3-68B9-D196-8F30-B7D80903C3BB}"/>
                </a:ext>
              </a:extLst>
            </p:cNvPr>
            <p:cNvSpPr>
              <a:spLocks noChangeShapeType="1"/>
            </p:cNvSpPr>
            <p:nvPr/>
          </p:nvSpPr>
          <p:spPr bwMode="auto">
            <a:xfrm flipH="1">
              <a:off x="960438" y="3263901"/>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15" name="Rectangle 226">
              <a:extLst>
                <a:ext uri="{FF2B5EF4-FFF2-40B4-BE49-F238E27FC236}">
                  <a16:creationId xmlns:a16="http://schemas.microsoft.com/office/drawing/2014/main" id="{DF7D4518-6786-905C-448C-25F97F18DAA9}"/>
                </a:ext>
              </a:extLst>
            </p:cNvPr>
            <p:cNvSpPr>
              <a:spLocks noChangeArrowheads="1"/>
            </p:cNvSpPr>
            <p:nvPr/>
          </p:nvSpPr>
          <p:spPr bwMode="auto">
            <a:xfrm>
              <a:off x="844551" y="3225801"/>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316" name="Line 227">
              <a:extLst>
                <a:ext uri="{FF2B5EF4-FFF2-40B4-BE49-F238E27FC236}">
                  <a16:creationId xmlns:a16="http://schemas.microsoft.com/office/drawing/2014/main" id="{59BD1968-30F2-282F-93BA-22FCABF91E2A}"/>
                </a:ext>
              </a:extLst>
            </p:cNvPr>
            <p:cNvSpPr>
              <a:spLocks noChangeShapeType="1"/>
            </p:cNvSpPr>
            <p:nvPr/>
          </p:nvSpPr>
          <p:spPr bwMode="auto">
            <a:xfrm flipH="1">
              <a:off x="960438" y="3097214"/>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17" name="Rectangle 228">
              <a:extLst>
                <a:ext uri="{FF2B5EF4-FFF2-40B4-BE49-F238E27FC236}">
                  <a16:creationId xmlns:a16="http://schemas.microsoft.com/office/drawing/2014/main" id="{96198287-A589-7FDF-E850-949B0D755C41}"/>
                </a:ext>
              </a:extLst>
            </p:cNvPr>
            <p:cNvSpPr>
              <a:spLocks noChangeArrowheads="1"/>
            </p:cNvSpPr>
            <p:nvPr/>
          </p:nvSpPr>
          <p:spPr bwMode="auto">
            <a:xfrm>
              <a:off x="844551" y="3059114"/>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40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318" name="Line 229">
              <a:extLst>
                <a:ext uri="{FF2B5EF4-FFF2-40B4-BE49-F238E27FC236}">
                  <a16:creationId xmlns:a16="http://schemas.microsoft.com/office/drawing/2014/main" id="{05235228-1AE3-D4BC-C6CE-B1E6CF986E6A}"/>
                </a:ext>
              </a:extLst>
            </p:cNvPr>
            <p:cNvSpPr>
              <a:spLocks noChangeShapeType="1"/>
            </p:cNvSpPr>
            <p:nvPr/>
          </p:nvSpPr>
          <p:spPr bwMode="auto">
            <a:xfrm flipH="1">
              <a:off x="960438" y="2930526"/>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19" name="Rectangle 230">
              <a:extLst>
                <a:ext uri="{FF2B5EF4-FFF2-40B4-BE49-F238E27FC236}">
                  <a16:creationId xmlns:a16="http://schemas.microsoft.com/office/drawing/2014/main" id="{F4467B3C-7D4B-2F30-76E8-F39DB1FEC18F}"/>
                </a:ext>
              </a:extLst>
            </p:cNvPr>
            <p:cNvSpPr>
              <a:spLocks noChangeArrowheads="1"/>
            </p:cNvSpPr>
            <p:nvPr/>
          </p:nvSpPr>
          <p:spPr bwMode="auto">
            <a:xfrm>
              <a:off x="844551" y="2892426"/>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60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320" name="Line 231">
              <a:extLst>
                <a:ext uri="{FF2B5EF4-FFF2-40B4-BE49-F238E27FC236}">
                  <a16:creationId xmlns:a16="http://schemas.microsoft.com/office/drawing/2014/main" id="{A048C485-643A-7823-1A78-12859986F42C}"/>
                </a:ext>
              </a:extLst>
            </p:cNvPr>
            <p:cNvSpPr>
              <a:spLocks noChangeShapeType="1"/>
            </p:cNvSpPr>
            <p:nvPr/>
          </p:nvSpPr>
          <p:spPr bwMode="auto">
            <a:xfrm flipH="1">
              <a:off x="960438" y="2763839"/>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21" name="Rectangle 232">
              <a:extLst>
                <a:ext uri="{FF2B5EF4-FFF2-40B4-BE49-F238E27FC236}">
                  <a16:creationId xmlns:a16="http://schemas.microsoft.com/office/drawing/2014/main" id="{3C228D5B-07C3-A799-FF5E-58C6E88F99D6}"/>
                </a:ext>
              </a:extLst>
            </p:cNvPr>
            <p:cNvSpPr>
              <a:spLocks noChangeArrowheads="1"/>
            </p:cNvSpPr>
            <p:nvPr/>
          </p:nvSpPr>
          <p:spPr bwMode="auto">
            <a:xfrm>
              <a:off x="844551" y="2727326"/>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80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322" name="Line 233">
              <a:extLst>
                <a:ext uri="{FF2B5EF4-FFF2-40B4-BE49-F238E27FC236}">
                  <a16:creationId xmlns:a16="http://schemas.microsoft.com/office/drawing/2014/main" id="{62614BCE-4259-E582-39B3-D5DDD7541E3F}"/>
                </a:ext>
              </a:extLst>
            </p:cNvPr>
            <p:cNvSpPr>
              <a:spLocks noChangeShapeType="1"/>
            </p:cNvSpPr>
            <p:nvPr/>
          </p:nvSpPr>
          <p:spPr bwMode="auto">
            <a:xfrm flipH="1">
              <a:off x="960438" y="2598739"/>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23" name="Rectangle 234">
              <a:extLst>
                <a:ext uri="{FF2B5EF4-FFF2-40B4-BE49-F238E27FC236}">
                  <a16:creationId xmlns:a16="http://schemas.microsoft.com/office/drawing/2014/main" id="{D2DF9330-8FFF-F002-CAFF-136D27A63210}"/>
                </a:ext>
              </a:extLst>
            </p:cNvPr>
            <p:cNvSpPr>
              <a:spLocks noChangeArrowheads="1"/>
            </p:cNvSpPr>
            <p:nvPr/>
          </p:nvSpPr>
          <p:spPr bwMode="auto">
            <a:xfrm>
              <a:off x="800101" y="2560639"/>
              <a:ext cx="1603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324" name="Rectangle 235">
              <a:extLst>
                <a:ext uri="{FF2B5EF4-FFF2-40B4-BE49-F238E27FC236}">
                  <a16:creationId xmlns:a16="http://schemas.microsoft.com/office/drawing/2014/main" id="{E67BFA50-1A7C-F8D7-85DA-8D96A87AA497}"/>
                </a:ext>
              </a:extLst>
            </p:cNvPr>
            <p:cNvSpPr>
              <a:spLocks noChangeArrowheads="1"/>
            </p:cNvSpPr>
            <p:nvPr/>
          </p:nvSpPr>
          <p:spPr bwMode="auto">
            <a:xfrm rot="16200000">
              <a:off x="436563" y="2959101"/>
              <a:ext cx="7143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Relative Abundance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325" name="Line 236">
              <a:extLst>
                <a:ext uri="{FF2B5EF4-FFF2-40B4-BE49-F238E27FC236}">
                  <a16:creationId xmlns:a16="http://schemas.microsoft.com/office/drawing/2014/main" id="{5298D029-2D6F-B050-45CF-7709DDEAEC1A}"/>
                </a:ext>
              </a:extLst>
            </p:cNvPr>
            <p:cNvSpPr>
              <a:spLocks noChangeShapeType="1"/>
            </p:cNvSpPr>
            <p:nvPr/>
          </p:nvSpPr>
          <p:spPr bwMode="auto">
            <a:xfrm>
              <a:off x="1019176" y="3436939"/>
              <a:ext cx="64103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26" name="Line 237">
              <a:extLst>
                <a:ext uri="{FF2B5EF4-FFF2-40B4-BE49-F238E27FC236}">
                  <a16:creationId xmlns:a16="http://schemas.microsoft.com/office/drawing/2014/main" id="{1E6EF2FD-3B02-FF53-9D9F-253F4CF38587}"/>
                </a:ext>
              </a:extLst>
            </p:cNvPr>
            <p:cNvSpPr>
              <a:spLocks noChangeShapeType="1"/>
            </p:cNvSpPr>
            <p:nvPr/>
          </p:nvSpPr>
          <p:spPr bwMode="auto">
            <a:xfrm flipV="1">
              <a:off x="1019176" y="1562101"/>
              <a:ext cx="0" cy="8318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27" name="Line 238">
              <a:extLst>
                <a:ext uri="{FF2B5EF4-FFF2-40B4-BE49-F238E27FC236}">
                  <a16:creationId xmlns:a16="http://schemas.microsoft.com/office/drawing/2014/main" id="{2A068BBE-D827-6900-72B2-0FE6E1D61990}"/>
                </a:ext>
              </a:extLst>
            </p:cNvPr>
            <p:cNvSpPr>
              <a:spLocks noChangeShapeType="1"/>
            </p:cNvSpPr>
            <p:nvPr/>
          </p:nvSpPr>
          <p:spPr bwMode="auto">
            <a:xfrm flipH="1">
              <a:off x="979488" y="2354264"/>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28" name="Line 239">
              <a:extLst>
                <a:ext uri="{FF2B5EF4-FFF2-40B4-BE49-F238E27FC236}">
                  <a16:creationId xmlns:a16="http://schemas.microsoft.com/office/drawing/2014/main" id="{F0FB772C-33A4-BA18-46CF-689C0937A77C}"/>
                </a:ext>
              </a:extLst>
            </p:cNvPr>
            <p:cNvSpPr>
              <a:spLocks noChangeShapeType="1"/>
            </p:cNvSpPr>
            <p:nvPr/>
          </p:nvSpPr>
          <p:spPr bwMode="auto">
            <a:xfrm flipH="1">
              <a:off x="979488" y="2309814"/>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29" name="Line 240">
              <a:extLst>
                <a:ext uri="{FF2B5EF4-FFF2-40B4-BE49-F238E27FC236}">
                  <a16:creationId xmlns:a16="http://schemas.microsoft.com/office/drawing/2014/main" id="{0BA23190-6EE4-0F92-3F98-7BFDE87DFE94}"/>
                </a:ext>
              </a:extLst>
            </p:cNvPr>
            <p:cNvSpPr>
              <a:spLocks noChangeShapeType="1"/>
            </p:cNvSpPr>
            <p:nvPr/>
          </p:nvSpPr>
          <p:spPr bwMode="auto">
            <a:xfrm flipH="1">
              <a:off x="979488" y="2271714"/>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30" name="Line 241">
              <a:extLst>
                <a:ext uri="{FF2B5EF4-FFF2-40B4-BE49-F238E27FC236}">
                  <a16:creationId xmlns:a16="http://schemas.microsoft.com/office/drawing/2014/main" id="{049B050A-1A7A-4287-FB43-F6FA29ED5C4C}"/>
                </a:ext>
              </a:extLst>
            </p:cNvPr>
            <p:cNvSpPr>
              <a:spLocks noChangeShapeType="1"/>
            </p:cNvSpPr>
            <p:nvPr/>
          </p:nvSpPr>
          <p:spPr bwMode="auto">
            <a:xfrm flipH="1">
              <a:off x="979488" y="2189164"/>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31" name="Line 242">
              <a:extLst>
                <a:ext uri="{FF2B5EF4-FFF2-40B4-BE49-F238E27FC236}">
                  <a16:creationId xmlns:a16="http://schemas.microsoft.com/office/drawing/2014/main" id="{6E20A222-B2AB-6789-019E-1364DB564728}"/>
                </a:ext>
              </a:extLst>
            </p:cNvPr>
            <p:cNvSpPr>
              <a:spLocks noChangeShapeType="1"/>
            </p:cNvSpPr>
            <p:nvPr/>
          </p:nvSpPr>
          <p:spPr bwMode="auto">
            <a:xfrm flipH="1">
              <a:off x="979488" y="2143126"/>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32" name="Line 243">
              <a:extLst>
                <a:ext uri="{FF2B5EF4-FFF2-40B4-BE49-F238E27FC236}">
                  <a16:creationId xmlns:a16="http://schemas.microsoft.com/office/drawing/2014/main" id="{C2E84D90-E93F-E5B8-580E-9FF2822D5470}"/>
                </a:ext>
              </a:extLst>
            </p:cNvPr>
            <p:cNvSpPr>
              <a:spLocks noChangeShapeType="1"/>
            </p:cNvSpPr>
            <p:nvPr/>
          </p:nvSpPr>
          <p:spPr bwMode="auto">
            <a:xfrm flipH="1">
              <a:off x="979488" y="2105026"/>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33" name="Line 244">
              <a:extLst>
                <a:ext uri="{FF2B5EF4-FFF2-40B4-BE49-F238E27FC236}">
                  <a16:creationId xmlns:a16="http://schemas.microsoft.com/office/drawing/2014/main" id="{0F5835DC-EA9C-CCC3-2A1A-C02A10DA633F}"/>
                </a:ext>
              </a:extLst>
            </p:cNvPr>
            <p:cNvSpPr>
              <a:spLocks noChangeShapeType="1"/>
            </p:cNvSpPr>
            <p:nvPr/>
          </p:nvSpPr>
          <p:spPr bwMode="auto">
            <a:xfrm flipH="1">
              <a:off x="979488" y="2022476"/>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34" name="Line 245">
              <a:extLst>
                <a:ext uri="{FF2B5EF4-FFF2-40B4-BE49-F238E27FC236}">
                  <a16:creationId xmlns:a16="http://schemas.microsoft.com/office/drawing/2014/main" id="{D7943C8A-1FE4-D469-69F2-1339EE3E38E5}"/>
                </a:ext>
              </a:extLst>
            </p:cNvPr>
            <p:cNvSpPr>
              <a:spLocks noChangeShapeType="1"/>
            </p:cNvSpPr>
            <p:nvPr/>
          </p:nvSpPr>
          <p:spPr bwMode="auto">
            <a:xfrm flipH="1">
              <a:off x="979488" y="1978026"/>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35" name="Line 246">
              <a:extLst>
                <a:ext uri="{FF2B5EF4-FFF2-40B4-BE49-F238E27FC236}">
                  <a16:creationId xmlns:a16="http://schemas.microsoft.com/office/drawing/2014/main" id="{C37ABA78-9DBF-9485-985E-453292B5453C}"/>
                </a:ext>
              </a:extLst>
            </p:cNvPr>
            <p:cNvSpPr>
              <a:spLocks noChangeShapeType="1"/>
            </p:cNvSpPr>
            <p:nvPr/>
          </p:nvSpPr>
          <p:spPr bwMode="auto">
            <a:xfrm flipH="1">
              <a:off x="979488" y="1938339"/>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36" name="Line 247">
              <a:extLst>
                <a:ext uri="{FF2B5EF4-FFF2-40B4-BE49-F238E27FC236}">
                  <a16:creationId xmlns:a16="http://schemas.microsoft.com/office/drawing/2014/main" id="{9F495BCF-0670-3D1A-9B9C-B970CDEAFFE3}"/>
                </a:ext>
              </a:extLst>
            </p:cNvPr>
            <p:cNvSpPr>
              <a:spLocks noChangeShapeType="1"/>
            </p:cNvSpPr>
            <p:nvPr/>
          </p:nvSpPr>
          <p:spPr bwMode="auto">
            <a:xfrm flipH="1">
              <a:off x="979488" y="1855789"/>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37" name="Line 248">
              <a:extLst>
                <a:ext uri="{FF2B5EF4-FFF2-40B4-BE49-F238E27FC236}">
                  <a16:creationId xmlns:a16="http://schemas.microsoft.com/office/drawing/2014/main" id="{C7295D60-A9A1-2860-5A39-136CF2B1DCAA}"/>
                </a:ext>
              </a:extLst>
            </p:cNvPr>
            <p:cNvSpPr>
              <a:spLocks noChangeShapeType="1"/>
            </p:cNvSpPr>
            <p:nvPr/>
          </p:nvSpPr>
          <p:spPr bwMode="auto">
            <a:xfrm flipH="1">
              <a:off x="979488" y="1811339"/>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38" name="Line 249">
              <a:extLst>
                <a:ext uri="{FF2B5EF4-FFF2-40B4-BE49-F238E27FC236}">
                  <a16:creationId xmlns:a16="http://schemas.microsoft.com/office/drawing/2014/main" id="{2D0B8791-151F-14E5-7F29-471C9C358511}"/>
                </a:ext>
              </a:extLst>
            </p:cNvPr>
            <p:cNvSpPr>
              <a:spLocks noChangeShapeType="1"/>
            </p:cNvSpPr>
            <p:nvPr/>
          </p:nvSpPr>
          <p:spPr bwMode="auto">
            <a:xfrm flipH="1">
              <a:off x="979488" y="1773239"/>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39" name="Line 250">
              <a:extLst>
                <a:ext uri="{FF2B5EF4-FFF2-40B4-BE49-F238E27FC236}">
                  <a16:creationId xmlns:a16="http://schemas.microsoft.com/office/drawing/2014/main" id="{347DFB76-B1B0-3903-B5E1-82FD23950956}"/>
                </a:ext>
              </a:extLst>
            </p:cNvPr>
            <p:cNvSpPr>
              <a:spLocks noChangeShapeType="1"/>
            </p:cNvSpPr>
            <p:nvPr/>
          </p:nvSpPr>
          <p:spPr bwMode="auto">
            <a:xfrm flipH="1">
              <a:off x="979488" y="1689101"/>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40" name="Line 251">
              <a:extLst>
                <a:ext uri="{FF2B5EF4-FFF2-40B4-BE49-F238E27FC236}">
                  <a16:creationId xmlns:a16="http://schemas.microsoft.com/office/drawing/2014/main" id="{00DD0DEF-D2BD-5CCE-5621-38D65269366E}"/>
                </a:ext>
              </a:extLst>
            </p:cNvPr>
            <p:cNvSpPr>
              <a:spLocks noChangeShapeType="1"/>
            </p:cNvSpPr>
            <p:nvPr/>
          </p:nvSpPr>
          <p:spPr bwMode="auto">
            <a:xfrm flipH="1">
              <a:off x="979488" y="1644651"/>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41" name="Line 252">
              <a:extLst>
                <a:ext uri="{FF2B5EF4-FFF2-40B4-BE49-F238E27FC236}">
                  <a16:creationId xmlns:a16="http://schemas.microsoft.com/office/drawing/2014/main" id="{CDD3B2F9-D16C-4AF0-8551-1EE130C93579}"/>
                </a:ext>
              </a:extLst>
            </p:cNvPr>
            <p:cNvSpPr>
              <a:spLocks noChangeShapeType="1"/>
            </p:cNvSpPr>
            <p:nvPr/>
          </p:nvSpPr>
          <p:spPr bwMode="auto">
            <a:xfrm flipH="1">
              <a:off x="979488" y="1606551"/>
              <a:ext cx="396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42" name="Line 253">
              <a:extLst>
                <a:ext uri="{FF2B5EF4-FFF2-40B4-BE49-F238E27FC236}">
                  <a16:creationId xmlns:a16="http://schemas.microsoft.com/office/drawing/2014/main" id="{24F4D98D-3EE5-B506-62C1-01EDC2E4CCF9}"/>
                </a:ext>
              </a:extLst>
            </p:cNvPr>
            <p:cNvSpPr>
              <a:spLocks noChangeShapeType="1"/>
            </p:cNvSpPr>
            <p:nvPr/>
          </p:nvSpPr>
          <p:spPr bwMode="auto">
            <a:xfrm flipH="1">
              <a:off x="960438" y="2393951"/>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43" name="Rectangle 254">
              <a:extLst>
                <a:ext uri="{FF2B5EF4-FFF2-40B4-BE49-F238E27FC236}">
                  <a16:creationId xmlns:a16="http://schemas.microsoft.com/office/drawing/2014/main" id="{749907BA-E45F-16EF-5EBA-E02ABF8DE583}"/>
                </a:ext>
              </a:extLst>
            </p:cNvPr>
            <p:cNvSpPr>
              <a:spLocks noChangeArrowheads="1"/>
            </p:cNvSpPr>
            <p:nvPr/>
          </p:nvSpPr>
          <p:spPr bwMode="auto">
            <a:xfrm>
              <a:off x="884238" y="2355851"/>
              <a:ext cx="762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344" name="Line 255">
              <a:extLst>
                <a:ext uri="{FF2B5EF4-FFF2-40B4-BE49-F238E27FC236}">
                  <a16:creationId xmlns:a16="http://schemas.microsoft.com/office/drawing/2014/main" id="{4BBBE4E5-CB05-D39A-3CEE-D1FDF3298521}"/>
                </a:ext>
              </a:extLst>
            </p:cNvPr>
            <p:cNvSpPr>
              <a:spLocks noChangeShapeType="1"/>
            </p:cNvSpPr>
            <p:nvPr/>
          </p:nvSpPr>
          <p:spPr bwMode="auto">
            <a:xfrm flipH="1">
              <a:off x="960438" y="2227264"/>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45" name="Rectangle 256">
              <a:extLst>
                <a:ext uri="{FF2B5EF4-FFF2-40B4-BE49-F238E27FC236}">
                  <a16:creationId xmlns:a16="http://schemas.microsoft.com/office/drawing/2014/main" id="{A1076B2F-FD6D-D72A-F197-5479E7BD1332}"/>
                </a:ext>
              </a:extLst>
            </p:cNvPr>
            <p:cNvSpPr>
              <a:spLocks noChangeArrowheads="1"/>
            </p:cNvSpPr>
            <p:nvPr/>
          </p:nvSpPr>
          <p:spPr bwMode="auto">
            <a:xfrm>
              <a:off x="844551" y="2189164"/>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346" name="Line 257">
              <a:extLst>
                <a:ext uri="{FF2B5EF4-FFF2-40B4-BE49-F238E27FC236}">
                  <a16:creationId xmlns:a16="http://schemas.microsoft.com/office/drawing/2014/main" id="{57107E86-6738-000B-1E35-1904A2F8C6C6}"/>
                </a:ext>
              </a:extLst>
            </p:cNvPr>
            <p:cNvSpPr>
              <a:spLocks noChangeShapeType="1"/>
            </p:cNvSpPr>
            <p:nvPr/>
          </p:nvSpPr>
          <p:spPr bwMode="auto">
            <a:xfrm flipH="1">
              <a:off x="960438" y="2060576"/>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47" name="Rectangle 258">
              <a:extLst>
                <a:ext uri="{FF2B5EF4-FFF2-40B4-BE49-F238E27FC236}">
                  <a16:creationId xmlns:a16="http://schemas.microsoft.com/office/drawing/2014/main" id="{76DB0A9C-038A-3901-8773-8FCCDCCD869C}"/>
                </a:ext>
              </a:extLst>
            </p:cNvPr>
            <p:cNvSpPr>
              <a:spLocks noChangeArrowheads="1"/>
            </p:cNvSpPr>
            <p:nvPr/>
          </p:nvSpPr>
          <p:spPr bwMode="auto">
            <a:xfrm>
              <a:off x="844551" y="2022476"/>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40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348" name="Line 259">
              <a:extLst>
                <a:ext uri="{FF2B5EF4-FFF2-40B4-BE49-F238E27FC236}">
                  <a16:creationId xmlns:a16="http://schemas.microsoft.com/office/drawing/2014/main" id="{D62836BA-3439-2B6B-26BF-3EF12E45CBBE}"/>
                </a:ext>
              </a:extLst>
            </p:cNvPr>
            <p:cNvSpPr>
              <a:spLocks noChangeShapeType="1"/>
            </p:cNvSpPr>
            <p:nvPr/>
          </p:nvSpPr>
          <p:spPr bwMode="auto">
            <a:xfrm flipH="1">
              <a:off x="960438" y="1893889"/>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49" name="Rectangle 260">
              <a:extLst>
                <a:ext uri="{FF2B5EF4-FFF2-40B4-BE49-F238E27FC236}">
                  <a16:creationId xmlns:a16="http://schemas.microsoft.com/office/drawing/2014/main" id="{759ADE8D-4EBD-7F06-C8F7-201729501BFD}"/>
                </a:ext>
              </a:extLst>
            </p:cNvPr>
            <p:cNvSpPr>
              <a:spLocks noChangeArrowheads="1"/>
            </p:cNvSpPr>
            <p:nvPr/>
          </p:nvSpPr>
          <p:spPr bwMode="auto">
            <a:xfrm>
              <a:off x="844551" y="1855789"/>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60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350" name="Line 261">
              <a:extLst>
                <a:ext uri="{FF2B5EF4-FFF2-40B4-BE49-F238E27FC236}">
                  <a16:creationId xmlns:a16="http://schemas.microsoft.com/office/drawing/2014/main" id="{E2F36C53-321E-3643-388F-7DF6E3795947}"/>
                </a:ext>
              </a:extLst>
            </p:cNvPr>
            <p:cNvSpPr>
              <a:spLocks noChangeShapeType="1"/>
            </p:cNvSpPr>
            <p:nvPr/>
          </p:nvSpPr>
          <p:spPr bwMode="auto">
            <a:xfrm flipH="1">
              <a:off x="960438" y="1727201"/>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51" name="Rectangle 262">
              <a:extLst>
                <a:ext uri="{FF2B5EF4-FFF2-40B4-BE49-F238E27FC236}">
                  <a16:creationId xmlns:a16="http://schemas.microsoft.com/office/drawing/2014/main" id="{DB965C5D-ADD3-2A48-03F8-AFEFD503ACA4}"/>
                </a:ext>
              </a:extLst>
            </p:cNvPr>
            <p:cNvSpPr>
              <a:spLocks noChangeArrowheads="1"/>
            </p:cNvSpPr>
            <p:nvPr/>
          </p:nvSpPr>
          <p:spPr bwMode="auto">
            <a:xfrm>
              <a:off x="844551" y="1690689"/>
              <a:ext cx="11588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80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352" name="Line 263">
              <a:extLst>
                <a:ext uri="{FF2B5EF4-FFF2-40B4-BE49-F238E27FC236}">
                  <a16:creationId xmlns:a16="http://schemas.microsoft.com/office/drawing/2014/main" id="{B7D1FE85-3BAC-5357-A363-859FFC8F3B03}"/>
                </a:ext>
              </a:extLst>
            </p:cNvPr>
            <p:cNvSpPr>
              <a:spLocks noChangeShapeType="1"/>
            </p:cNvSpPr>
            <p:nvPr/>
          </p:nvSpPr>
          <p:spPr bwMode="auto">
            <a:xfrm flipH="1">
              <a:off x="960438" y="1562101"/>
              <a:ext cx="587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53" name="Rectangle 264">
              <a:extLst>
                <a:ext uri="{FF2B5EF4-FFF2-40B4-BE49-F238E27FC236}">
                  <a16:creationId xmlns:a16="http://schemas.microsoft.com/office/drawing/2014/main" id="{B84E507C-5C7A-8A18-EBDC-8130B29E9FE2}"/>
                </a:ext>
              </a:extLst>
            </p:cNvPr>
            <p:cNvSpPr>
              <a:spLocks noChangeArrowheads="1"/>
            </p:cNvSpPr>
            <p:nvPr/>
          </p:nvSpPr>
          <p:spPr bwMode="auto">
            <a:xfrm>
              <a:off x="800101" y="1524001"/>
              <a:ext cx="1603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354" name="Rectangle 265">
              <a:extLst>
                <a:ext uri="{FF2B5EF4-FFF2-40B4-BE49-F238E27FC236}">
                  <a16:creationId xmlns:a16="http://schemas.microsoft.com/office/drawing/2014/main" id="{0CF65E9C-136E-5E1C-F23E-9F41C5463463}"/>
                </a:ext>
              </a:extLst>
            </p:cNvPr>
            <p:cNvSpPr>
              <a:spLocks noChangeArrowheads="1"/>
            </p:cNvSpPr>
            <p:nvPr/>
          </p:nvSpPr>
          <p:spPr bwMode="auto">
            <a:xfrm rot="16200000">
              <a:off x="436563" y="1922463"/>
              <a:ext cx="7143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Relative Abundance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355" name="Line 266">
              <a:extLst>
                <a:ext uri="{FF2B5EF4-FFF2-40B4-BE49-F238E27FC236}">
                  <a16:creationId xmlns:a16="http://schemas.microsoft.com/office/drawing/2014/main" id="{ADF687A8-6474-7E11-DA0B-9617E04684DD}"/>
                </a:ext>
              </a:extLst>
            </p:cNvPr>
            <p:cNvSpPr>
              <a:spLocks noChangeShapeType="1"/>
            </p:cNvSpPr>
            <p:nvPr/>
          </p:nvSpPr>
          <p:spPr bwMode="auto">
            <a:xfrm>
              <a:off x="1019176" y="2400301"/>
              <a:ext cx="64103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56" name="Freeform 267">
              <a:extLst>
                <a:ext uri="{FF2B5EF4-FFF2-40B4-BE49-F238E27FC236}">
                  <a16:creationId xmlns:a16="http://schemas.microsoft.com/office/drawing/2014/main" id="{C0A9BFE7-40A7-1EF0-D846-32A7E8EFDA08}"/>
                </a:ext>
              </a:extLst>
            </p:cNvPr>
            <p:cNvSpPr>
              <a:spLocks/>
            </p:cNvSpPr>
            <p:nvPr/>
          </p:nvSpPr>
          <p:spPr bwMode="auto">
            <a:xfrm>
              <a:off x="7315201" y="2393951"/>
              <a:ext cx="12700" cy="0"/>
            </a:xfrm>
            <a:custGeom>
              <a:avLst/>
              <a:gdLst>
                <a:gd name="T0" fmla="*/ 0 w 2"/>
                <a:gd name="T1" fmla="*/ 0 w 2"/>
                <a:gd name="T2" fmla="*/ 1 w 2"/>
                <a:gd name="T3" fmla="*/ 1 w 2"/>
                <a:gd name="T4" fmla="*/ 2 w 2"/>
                <a:gd name="T5" fmla="*/ 2 w 2"/>
                <a:gd name="T6" fmla="*/ 2 w 2"/>
              </a:gdLst>
              <a:ahLst/>
              <a:cxnLst>
                <a:cxn ang="0">
                  <a:pos x="T0" y="0"/>
                </a:cxn>
                <a:cxn ang="0">
                  <a:pos x="T1" y="0"/>
                </a:cxn>
                <a:cxn ang="0">
                  <a:pos x="T2" y="0"/>
                </a:cxn>
                <a:cxn ang="0">
                  <a:pos x="T3" y="0"/>
                </a:cxn>
                <a:cxn ang="0">
                  <a:pos x="T4" y="0"/>
                </a:cxn>
                <a:cxn ang="0">
                  <a:pos x="T5" y="0"/>
                </a:cxn>
                <a:cxn ang="0">
                  <a:pos x="T6" y="0"/>
                </a:cxn>
              </a:cxnLst>
              <a:rect l="0" t="0" r="r" b="b"/>
              <a:pathLst/>
            </a:custGeom>
            <a:solidFill>
              <a:srgbClr val="C0C0C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57" name="Freeform 268">
              <a:extLst>
                <a:ext uri="{FF2B5EF4-FFF2-40B4-BE49-F238E27FC236}">
                  <a16:creationId xmlns:a16="http://schemas.microsoft.com/office/drawing/2014/main" id="{38095621-7717-8DF0-D454-7075B8CDBF2B}"/>
                </a:ext>
              </a:extLst>
            </p:cNvPr>
            <p:cNvSpPr>
              <a:spLocks/>
            </p:cNvSpPr>
            <p:nvPr/>
          </p:nvSpPr>
          <p:spPr bwMode="auto">
            <a:xfrm>
              <a:off x="7135813" y="2393951"/>
              <a:ext cx="12700" cy="0"/>
            </a:xfrm>
            <a:custGeom>
              <a:avLst/>
              <a:gdLst>
                <a:gd name="T0" fmla="*/ 0 w 2"/>
                <a:gd name="T1" fmla="*/ 0 w 2"/>
                <a:gd name="T2" fmla="*/ 1 w 2"/>
                <a:gd name="T3" fmla="*/ 1 w 2"/>
                <a:gd name="T4" fmla="*/ 2 w 2"/>
                <a:gd name="T5" fmla="*/ 2 w 2"/>
              </a:gdLst>
              <a:ahLst/>
              <a:cxnLst>
                <a:cxn ang="0">
                  <a:pos x="T0" y="0"/>
                </a:cxn>
                <a:cxn ang="0">
                  <a:pos x="T1" y="0"/>
                </a:cxn>
                <a:cxn ang="0">
                  <a:pos x="T2" y="0"/>
                </a:cxn>
                <a:cxn ang="0">
                  <a:pos x="T3" y="0"/>
                </a:cxn>
                <a:cxn ang="0">
                  <a:pos x="T4" y="0"/>
                </a:cxn>
                <a:cxn ang="0">
                  <a:pos x="T5" y="0"/>
                </a:cxn>
              </a:cxnLst>
              <a:rect l="0" t="0" r="r" b="b"/>
              <a:pathLst/>
            </a:custGeom>
            <a:solidFill>
              <a:srgbClr val="C0C0C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58" name="Freeform 269">
              <a:extLst>
                <a:ext uri="{FF2B5EF4-FFF2-40B4-BE49-F238E27FC236}">
                  <a16:creationId xmlns:a16="http://schemas.microsoft.com/office/drawing/2014/main" id="{7463100A-AC95-BCE0-9B6D-0FE2F6F9D852}"/>
                </a:ext>
              </a:extLst>
            </p:cNvPr>
            <p:cNvSpPr>
              <a:spLocks/>
            </p:cNvSpPr>
            <p:nvPr/>
          </p:nvSpPr>
          <p:spPr bwMode="auto">
            <a:xfrm>
              <a:off x="6111876" y="2393951"/>
              <a:ext cx="12700" cy="0"/>
            </a:xfrm>
            <a:custGeom>
              <a:avLst/>
              <a:gdLst>
                <a:gd name="T0" fmla="*/ 0 w 2"/>
                <a:gd name="T1" fmla="*/ 1 w 2"/>
                <a:gd name="T2" fmla="*/ 1 w 2"/>
                <a:gd name="T3" fmla="*/ 2 w 2"/>
                <a:gd name="T4" fmla="*/ 2 w 2"/>
              </a:gdLst>
              <a:ahLst/>
              <a:cxnLst>
                <a:cxn ang="0">
                  <a:pos x="T0" y="0"/>
                </a:cxn>
                <a:cxn ang="0">
                  <a:pos x="T1" y="0"/>
                </a:cxn>
                <a:cxn ang="0">
                  <a:pos x="T2" y="0"/>
                </a:cxn>
                <a:cxn ang="0">
                  <a:pos x="T3" y="0"/>
                </a:cxn>
                <a:cxn ang="0">
                  <a:pos x="T4" y="0"/>
                </a:cxn>
              </a:cxnLst>
              <a:rect l="0" t="0" r="r" b="b"/>
              <a:pathLst/>
            </a:custGeom>
            <a:solidFill>
              <a:srgbClr val="C0C0C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59" name="Freeform 270">
              <a:extLst>
                <a:ext uri="{FF2B5EF4-FFF2-40B4-BE49-F238E27FC236}">
                  <a16:creationId xmlns:a16="http://schemas.microsoft.com/office/drawing/2014/main" id="{C2A75354-B5C6-254E-4418-DED605C60A38}"/>
                </a:ext>
              </a:extLst>
            </p:cNvPr>
            <p:cNvSpPr>
              <a:spLocks/>
            </p:cNvSpPr>
            <p:nvPr/>
          </p:nvSpPr>
          <p:spPr bwMode="auto">
            <a:xfrm>
              <a:off x="6048376" y="2393951"/>
              <a:ext cx="12700" cy="0"/>
            </a:xfrm>
            <a:custGeom>
              <a:avLst/>
              <a:gdLst>
                <a:gd name="T0" fmla="*/ 0 w 2"/>
                <a:gd name="T1" fmla="*/ 1 w 2"/>
                <a:gd name="T2" fmla="*/ 1 w 2"/>
                <a:gd name="T3" fmla="*/ 2 w 2"/>
                <a:gd name="T4" fmla="*/ 2 w 2"/>
              </a:gdLst>
              <a:ahLst/>
              <a:cxnLst>
                <a:cxn ang="0">
                  <a:pos x="T0" y="0"/>
                </a:cxn>
                <a:cxn ang="0">
                  <a:pos x="T1" y="0"/>
                </a:cxn>
                <a:cxn ang="0">
                  <a:pos x="T2" y="0"/>
                </a:cxn>
                <a:cxn ang="0">
                  <a:pos x="T3" y="0"/>
                </a:cxn>
                <a:cxn ang="0">
                  <a:pos x="T4" y="0"/>
                </a:cxn>
              </a:cxnLst>
              <a:rect l="0" t="0" r="r" b="b"/>
              <a:pathLst/>
            </a:custGeom>
            <a:solidFill>
              <a:srgbClr val="C0C0C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60" name="Freeform 271">
              <a:extLst>
                <a:ext uri="{FF2B5EF4-FFF2-40B4-BE49-F238E27FC236}">
                  <a16:creationId xmlns:a16="http://schemas.microsoft.com/office/drawing/2014/main" id="{04686385-75A2-01FE-2020-0C1292C1FB76}"/>
                </a:ext>
              </a:extLst>
            </p:cNvPr>
            <p:cNvSpPr>
              <a:spLocks/>
            </p:cNvSpPr>
            <p:nvPr/>
          </p:nvSpPr>
          <p:spPr bwMode="auto">
            <a:xfrm>
              <a:off x="5907088" y="2393951"/>
              <a:ext cx="12700" cy="0"/>
            </a:xfrm>
            <a:custGeom>
              <a:avLst/>
              <a:gdLst>
                <a:gd name="T0" fmla="*/ 0 w 2"/>
                <a:gd name="T1" fmla="*/ 1 w 2"/>
                <a:gd name="T2" fmla="*/ 1 w 2"/>
                <a:gd name="T3" fmla="*/ 2 w 2"/>
                <a:gd name="T4" fmla="*/ 2 w 2"/>
              </a:gdLst>
              <a:ahLst/>
              <a:cxnLst>
                <a:cxn ang="0">
                  <a:pos x="T0" y="0"/>
                </a:cxn>
                <a:cxn ang="0">
                  <a:pos x="T1" y="0"/>
                </a:cxn>
                <a:cxn ang="0">
                  <a:pos x="T2" y="0"/>
                </a:cxn>
                <a:cxn ang="0">
                  <a:pos x="T3" y="0"/>
                </a:cxn>
                <a:cxn ang="0">
                  <a:pos x="T4" y="0"/>
                </a:cxn>
              </a:cxnLst>
              <a:rect l="0" t="0" r="r" b="b"/>
              <a:pathLst/>
            </a:custGeom>
            <a:solidFill>
              <a:srgbClr val="C0C0C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61" name="Freeform 272">
              <a:extLst>
                <a:ext uri="{FF2B5EF4-FFF2-40B4-BE49-F238E27FC236}">
                  <a16:creationId xmlns:a16="http://schemas.microsoft.com/office/drawing/2014/main" id="{3C0B02C2-1E8D-264E-93BC-88902EDF4C40}"/>
                </a:ext>
              </a:extLst>
            </p:cNvPr>
            <p:cNvSpPr>
              <a:spLocks/>
            </p:cNvSpPr>
            <p:nvPr/>
          </p:nvSpPr>
          <p:spPr bwMode="auto">
            <a:xfrm>
              <a:off x="5881688" y="2393951"/>
              <a:ext cx="19050" cy="0"/>
            </a:xfrm>
            <a:custGeom>
              <a:avLst/>
              <a:gdLst>
                <a:gd name="T0" fmla="*/ 0 w 3"/>
                <a:gd name="T1" fmla="*/ 0 w 3"/>
                <a:gd name="T2" fmla="*/ 1 w 3"/>
                <a:gd name="T3" fmla="*/ 1 w 3"/>
                <a:gd name="T4" fmla="*/ 2 w 3"/>
                <a:gd name="T5" fmla="*/ 2 w 3"/>
                <a:gd name="T6" fmla="*/ 3 w 3"/>
                <a:gd name="T7" fmla="*/ 3 w 3"/>
                <a:gd name="T8" fmla="*/ 3 w 3"/>
                <a:gd name="T9" fmla="*/ 3 w 3"/>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custGeom>
            <a:solidFill>
              <a:srgbClr val="C0C0C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62" name="Freeform 273">
              <a:extLst>
                <a:ext uri="{FF2B5EF4-FFF2-40B4-BE49-F238E27FC236}">
                  <a16:creationId xmlns:a16="http://schemas.microsoft.com/office/drawing/2014/main" id="{1CC92881-A9B1-AE65-69AA-C35CADC0C04F}"/>
                </a:ext>
              </a:extLst>
            </p:cNvPr>
            <p:cNvSpPr>
              <a:spLocks/>
            </p:cNvSpPr>
            <p:nvPr/>
          </p:nvSpPr>
          <p:spPr bwMode="auto">
            <a:xfrm>
              <a:off x="5849938" y="2393951"/>
              <a:ext cx="12700" cy="0"/>
            </a:xfrm>
            <a:custGeom>
              <a:avLst/>
              <a:gdLst>
                <a:gd name="T0" fmla="*/ 0 w 2"/>
                <a:gd name="T1" fmla="*/ 0 w 2"/>
                <a:gd name="T2" fmla="*/ 1 w 2"/>
                <a:gd name="T3" fmla="*/ 1 w 2"/>
                <a:gd name="T4" fmla="*/ 2 w 2"/>
                <a:gd name="T5" fmla="*/ 2 w 2"/>
              </a:gdLst>
              <a:ahLst/>
              <a:cxnLst>
                <a:cxn ang="0">
                  <a:pos x="T0" y="0"/>
                </a:cxn>
                <a:cxn ang="0">
                  <a:pos x="T1" y="0"/>
                </a:cxn>
                <a:cxn ang="0">
                  <a:pos x="T2" y="0"/>
                </a:cxn>
                <a:cxn ang="0">
                  <a:pos x="T3" y="0"/>
                </a:cxn>
                <a:cxn ang="0">
                  <a:pos x="T4" y="0"/>
                </a:cxn>
                <a:cxn ang="0">
                  <a:pos x="T5" y="0"/>
                </a:cxn>
              </a:cxnLst>
              <a:rect l="0" t="0" r="r" b="b"/>
              <a:pathLst/>
            </a:custGeom>
            <a:solidFill>
              <a:srgbClr val="C0C0C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63" name="Freeform 274">
              <a:extLst>
                <a:ext uri="{FF2B5EF4-FFF2-40B4-BE49-F238E27FC236}">
                  <a16:creationId xmlns:a16="http://schemas.microsoft.com/office/drawing/2014/main" id="{C42D7F89-7ECC-334A-C7FD-984EDFBC85C0}"/>
                </a:ext>
              </a:extLst>
            </p:cNvPr>
            <p:cNvSpPr>
              <a:spLocks/>
            </p:cNvSpPr>
            <p:nvPr/>
          </p:nvSpPr>
          <p:spPr bwMode="auto">
            <a:xfrm>
              <a:off x="5837238" y="2393951"/>
              <a:ext cx="12700" cy="0"/>
            </a:xfrm>
            <a:custGeom>
              <a:avLst/>
              <a:gdLst>
                <a:gd name="T0" fmla="*/ 0 w 2"/>
                <a:gd name="T1" fmla="*/ 1 w 2"/>
                <a:gd name="T2" fmla="*/ 1 w 2"/>
                <a:gd name="T3" fmla="*/ 2 w 2"/>
                <a:gd name="T4" fmla="*/ 2 w 2"/>
              </a:gdLst>
              <a:ahLst/>
              <a:cxnLst>
                <a:cxn ang="0">
                  <a:pos x="T0" y="0"/>
                </a:cxn>
                <a:cxn ang="0">
                  <a:pos x="T1" y="0"/>
                </a:cxn>
                <a:cxn ang="0">
                  <a:pos x="T2" y="0"/>
                </a:cxn>
                <a:cxn ang="0">
                  <a:pos x="T3" y="0"/>
                </a:cxn>
                <a:cxn ang="0">
                  <a:pos x="T4" y="0"/>
                </a:cxn>
              </a:cxnLst>
              <a:rect l="0" t="0" r="r" b="b"/>
              <a:pathLst/>
            </a:custGeom>
            <a:solidFill>
              <a:srgbClr val="C0C0C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64" name="Freeform 275">
              <a:extLst>
                <a:ext uri="{FF2B5EF4-FFF2-40B4-BE49-F238E27FC236}">
                  <a16:creationId xmlns:a16="http://schemas.microsoft.com/office/drawing/2014/main" id="{C24165EF-376F-DBE9-B00B-ADA323F3FB25}"/>
                </a:ext>
              </a:extLst>
            </p:cNvPr>
            <p:cNvSpPr>
              <a:spLocks/>
            </p:cNvSpPr>
            <p:nvPr/>
          </p:nvSpPr>
          <p:spPr bwMode="auto">
            <a:xfrm>
              <a:off x="4756151" y="2387601"/>
              <a:ext cx="44450" cy="6350"/>
            </a:xfrm>
            <a:custGeom>
              <a:avLst/>
              <a:gdLst>
                <a:gd name="T0" fmla="*/ 0 w 7"/>
                <a:gd name="T1" fmla="*/ 1 h 1"/>
                <a:gd name="T2" fmla="*/ 0 w 7"/>
                <a:gd name="T3" fmla="*/ 1 h 1"/>
                <a:gd name="T4" fmla="*/ 1 w 7"/>
                <a:gd name="T5" fmla="*/ 1 h 1"/>
                <a:gd name="T6" fmla="*/ 1 w 7"/>
                <a:gd name="T7" fmla="*/ 1 h 1"/>
                <a:gd name="T8" fmla="*/ 2 w 7"/>
                <a:gd name="T9" fmla="*/ 1 h 1"/>
                <a:gd name="T10" fmla="*/ 2 w 7"/>
                <a:gd name="T11" fmla="*/ 1 h 1"/>
                <a:gd name="T12" fmla="*/ 3 w 7"/>
                <a:gd name="T13" fmla="*/ 1 h 1"/>
                <a:gd name="T14" fmla="*/ 3 w 7"/>
                <a:gd name="T15" fmla="*/ 1 h 1"/>
                <a:gd name="T16" fmla="*/ 4 w 7"/>
                <a:gd name="T17" fmla="*/ 1 h 1"/>
                <a:gd name="T18" fmla="*/ 4 w 7"/>
                <a:gd name="T19" fmla="*/ 0 h 1"/>
                <a:gd name="T20" fmla="*/ 5 w 7"/>
                <a:gd name="T21" fmla="*/ 1 h 1"/>
                <a:gd name="T22" fmla="*/ 5 w 7"/>
                <a:gd name="T23" fmla="*/ 1 h 1"/>
                <a:gd name="T24" fmla="*/ 6 w 7"/>
                <a:gd name="T25" fmla="*/ 1 h 1"/>
                <a:gd name="T26" fmla="*/ 6 w 7"/>
                <a:gd name="T27" fmla="*/ 1 h 1"/>
                <a:gd name="T28" fmla="*/ 7 w 7"/>
                <a:gd name="T29" fmla="*/ 1 h 1"/>
                <a:gd name="T30" fmla="*/ 7 w 7"/>
                <a:gd name="T31" fmla="*/ 1 h 1"/>
                <a:gd name="T32" fmla="*/ 7 w 7"/>
                <a:gd name="T33"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custGeom>
            <a:solidFill>
              <a:srgbClr val="C0C0C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65" name="Freeform 276">
              <a:extLst>
                <a:ext uri="{FF2B5EF4-FFF2-40B4-BE49-F238E27FC236}">
                  <a16:creationId xmlns:a16="http://schemas.microsoft.com/office/drawing/2014/main" id="{F03D0597-BC7C-2DF4-EADB-FF835CC40485}"/>
                </a:ext>
              </a:extLst>
            </p:cNvPr>
            <p:cNvSpPr>
              <a:spLocks/>
            </p:cNvSpPr>
            <p:nvPr/>
          </p:nvSpPr>
          <p:spPr bwMode="auto">
            <a:xfrm>
              <a:off x="4716463" y="2393951"/>
              <a:ext cx="39688" cy="0"/>
            </a:xfrm>
            <a:custGeom>
              <a:avLst/>
              <a:gdLst>
                <a:gd name="T0" fmla="*/ 0 w 6"/>
                <a:gd name="T1" fmla="*/ 1 w 6"/>
                <a:gd name="T2" fmla="*/ 1 w 6"/>
                <a:gd name="T3" fmla="*/ 2 w 6"/>
                <a:gd name="T4" fmla="*/ 2 w 6"/>
                <a:gd name="T5" fmla="*/ 3 w 6"/>
                <a:gd name="T6" fmla="*/ 3 w 6"/>
                <a:gd name="T7" fmla="*/ 4 w 6"/>
                <a:gd name="T8" fmla="*/ 4 w 6"/>
                <a:gd name="T9" fmla="*/ 5 w 6"/>
                <a:gd name="T10" fmla="*/ 5 w 6"/>
                <a:gd name="T11" fmla="*/ 6 w 6"/>
                <a:gd name="T12" fmla="*/ 6 w 6"/>
                <a:gd name="T13" fmla="*/ 6 w 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Lst>
              <a:rect l="0" t="0" r="r" b="b"/>
              <a:pathLst/>
            </a:custGeom>
            <a:solidFill>
              <a:srgbClr val="C0C0C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66" name="Freeform 277">
              <a:extLst>
                <a:ext uri="{FF2B5EF4-FFF2-40B4-BE49-F238E27FC236}">
                  <a16:creationId xmlns:a16="http://schemas.microsoft.com/office/drawing/2014/main" id="{FF390C21-6DDA-D952-548F-25C0E7D439F3}"/>
                </a:ext>
              </a:extLst>
            </p:cNvPr>
            <p:cNvSpPr>
              <a:spLocks/>
            </p:cNvSpPr>
            <p:nvPr/>
          </p:nvSpPr>
          <p:spPr bwMode="auto">
            <a:xfrm>
              <a:off x="4646613" y="2374901"/>
              <a:ext cx="12700" cy="19050"/>
            </a:xfrm>
            <a:custGeom>
              <a:avLst/>
              <a:gdLst>
                <a:gd name="T0" fmla="*/ 0 w 2"/>
                <a:gd name="T1" fmla="*/ 3 h 3"/>
                <a:gd name="T2" fmla="*/ 1 w 2"/>
                <a:gd name="T3" fmla="*/ 3 h 3"/>
                <a:gd name="T4" fmla="*/ 1 w 2"/>
                <a:gd name="T5" fmla="*/ 0 h 3"/>
                <a:gd name="T6" fmla="*/ 2 w 2"/>
                <a:gd name="T7" fmla="*/ 3 h 3"/>
                <a:gd name="T8" fmla="*/ 2 w 2"/>
                <a:gd name="T9" fmla="*/ 3 h 3"/>
              </a:gdLst>
              <a:ahLst/>
              <a:cxnLst>
                <a:cxn ang="0">
                  <a:pos x="T0" y="T1"/>
                </a:cxn>
                <a:cxn ang="0">
                  <a:pos x="T2" y="T3"/>
                </a:cxn>
                <a:cxn ang="0">
                  <a:pos x="T4" y="T5"/>
                </a:cxn>
                <a:cxn ang="0">
                  <a:pos x="T6" y="T7"/>
                </a:cxn>
                <a:cxn ang="0">
                  <a:pos x="T8" y="T9"/>
                </a:cxn>
              </a:cxnLst>
              <a:rect l="0" t="0" r="r" b="b"/>
              <a:pathLst/>
            </a:custGeom>
            <a:solidFill>
              <a:srgbClr val="C0C0C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67" name="Freeform 278">
              <a:extLst>
                <a:ext uri="{FF2B5EF4-FFF2-40B4-BE49-F238E27FC236}">
                  <a16:creationId xmlns:a16="http://schemas.microsoft.com/office/drawing/2014/main" id="{844F9780-3A98-B669-1456-4F418809DBD5}"/>
                </a:ext>
              </a:extLst>
            </p:cNvPr>
            <p:cNvSpPr>
              <a:spLocks/>
            </p:cNvSpPr>
            <p:nvPr/>
          </p:nvSpPr>
          <p:spPr bwMode="auto">
            <a:xfrm>
              <a:off x="4576763" y="2387601"/>
              <a:ext cx="12700" cy="6350"/>
            </a:xfrm>
            <a:custGeom>
              <a:avLst/>
              <a:gdLst>
                <a:gd name="T0" fmla="*/ 0 w 2"/>
                <a:gd name="T1" fmla="*/ 1 h 1"/>
                <a:gd name="T2" fmla="*/ 1 w 2"/>
                <a:gd name="T3" fmla="*/ 1 h 1"/>
                <a:gd name="T4" fmla="*/ 1 w 2"/>
                <a:gd name="T5" fmla="*/ 0 h 1"/>
                <a:gd name="T6" fmla="*/ 2 w 2"/>
                <a:gd name="T7" fmla="*/ 1 h 1"/>
                <a:gd name="T8" fmla="*/ 2 w 2"/>
                <a:gd name="T9" fmla="*/ 1 h 1"/>
              </a:gdLst>
              <a:ahLst/>
              <a:cxnLst>
                <a:cxn ang="0">
                  <a:pos x="T0" y="T1"/>
                </a:cxn>
                <a:cxn ang="0">
                  <a:pos x="T2" y="T3"/>
                </a:cxn>
                <a:cxn ang="0">
                  <a:pos x="T4" y="T5"/>
                </a:cxn>
                <a:cxn ang="0">
                  <a:pos x="T6" y="T7"/>
                </a:cxn>
                <a:cxn ang="0">
                  <a:pos x="T8" y="T9"/>
                </a:cxn>
              </a:cxnLst>
              <a:rect l="0" t="0" r="r" b="b"/>
              <a:pathLst/>
            </a:custGeom>
            <a:solidFill>
              <a:srgbClr val="C0C0C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68" name="Freeform 279">
              <a:extLst>
                <a:ext uri="{FF2B5EF4-FFF2-40B4-BE49-F238E27FC236}">
                  <a16:creationId xmlns:a16="http://schemas.microsoft.com/office/drawing/2014/main" id="{43AAE9BE-4E04-DAF1-F7BA-14190BFB11E8}"/>
                </a:ext>
              </a:extLst>
            </p:cNvPr>
            <p:cNvSpPr>
              <a:spLocks/>
            </p:cNvSpPr>
            <p:nvPr/>
          </p:nvSpPr>
          <p:spPr bwMode="auto">
            <a:xfrm>
              <a:off x="4397376" y="1562101"/>
              <a:ext cx="153988" cy="831850"/>
            </a:xfrm>
            <a:custGeom>
              <a:avLst/>
              <a:gdLst>
                <a:gd name="T0" fmla="*/ 0 w 24"/>
                <a:gd name="T1" fmla="*/ 130 h 130"/>
                <a:gd name="T2" fmla="*/ 0 w 24"/>
                <a:gd name="T3" fmla="*/ 130 h 130"/>
                <a:gd name="T4" fmla="*/ 1 w 24"/>
                <a:gd name="T5" fmla="*/ 130 h 130"/>
                <a:gd name="T6" fmla="*/ 1 w 24"/>
                <a:gd name="T7" fmla="*/ 128 h 130"/>
                <a:gd name="T8" fmla="*/ 2 w 24"/>
                <a:gd name="T9" fmla="*/ 120 h 130"/>
                <a:gd name="T10" fmla="*/ 2 w 24"/>
                <a:gd name="T11" fmla="*/ 130 h 130"/>
                <a:gd name="T12" fmla="*/ 3 w 24"/>
                <a:gd name="T13" fmla="*/ 91 h 130"/>
                <a:gd name="T14" fmla="*/ 3 w 24"/>
                <a:gd name="T15" fmla="*/ 128 h 130"/>
                <a:gd name="T16" fmla="*/ 4 w 24"/>
                <a:gd name="T17" fmla="*/ 125 h 130"/>
                <a:gd name="T18" fmla="*/ 4 w 24"/>
                <a:gd name="T19" fmla="*/ 67 h 130"/>
                <a:gd name="T20" fmla="*/ 5 w 24"/>
                <a:gd name="T21" fmla="*/ 124 h 130"/>
                <a:gd name="T22" fmla="*/ 5 w 24"/>
                <a:gd name="T23" fmla="*/ 54 h 130"/>
                <a:gd name="T24" fmla="*/ 6 w 24"/>
                <a:gd name="T25" fmla="*/ 121 h 130"/>
                <a:gd name="T26" fmla="*/ 6 w 24"/>
                <a:gd name="T27" fmla="*/ 30 h 130"/>
                <a:gd name="T28" fmla="*/ 7 w 24"/>
                <a:gd name="T29" fmla="*/ 120 h 130"/>
                <a:gd name="T30" fmla="*/ 7 w 24"/>
                <a:gd name="T31" fmla="*/ 5 h 130"/>
                <a:gd name="T32" fmla="*/ 8 w 24"/>
                <a:gd name="T33" fmla="*/ 0 h 130"/>
                <a:gd name="T34" fmla="*/ 8 w 24"/>
                <a:gd name="T35" fmla="*/ 121 h 130"/>
                <a:gd name="T36" fmla="*/ 9 w 24"/>
                <a:gd name="T37" fmla="*/ 122 h 130"/>
                <a:gd name="T38" fmla="*/ 9 w 24"/>
                <a:gd name="T39" fmla="*/ 16 h 130"/>
                <a:gd name="T40" fmla="*/ 10 w 24"/>
                <a:gd name="T41" fmla="*/ 123 h 130"/>
                <a:gd name="T42" fmla="*/ 10 w 24"/>
                <a:gd name="T43" fmla="*/ 27 h 130"/>
                <a:gd name="T44" fmla="*/ 11 w 24"/>
                <a:gd name="T45" fmla="*/ 125 h 130"/>
                <a:gd name="T46" fmla="*/ 11 w 24"/>
                <a:gd name="T47" fmla="*/ 55 h 130"/>
                <a:gd name="T48" fmla="*/ 12 w 24"/>
                <a:gd name="T49" fmla="*/ 120 h 130"/>
                <a:gd name="T50" fmla="*/ 12 w 24"/>
                <a:gd name="T51" fmla="*/ 126 h 130"/>
                <a:gd name="T52" fmla="*/ 13 w 24"/>
                <a:gd name="T53" fmla="*/ 76 h 130"/>
                <a:gd name="T54" fmla="*/ 13 w 24"/>
                <a:gd name="T55" fmla="*/ 128 h 130"/>
                <a:gd name="T56" fmla="*/ 14 w 24"/>
                <a:gd name="T57" fmla="*/ 104 h 130"/>
                <a:gd name="T58" fmla="*/ 14 w 24"/>
                <a:gd name="T59" fmla="*/ 128 h 130"/>
                <a:gd name="T60" fmla="*/ 15 w 24"/>
                <a:gd name="T61" fmla="*/ 129 h 130"/>
                <a:gd name="T62" fmla="*/ 15 w 24"/>
                <a:gd name="T63" fmla="*/ 111 h 130"/>
                <a:gd name="T64" fmla="*/ 16 w 24"/>
                <a:gd name="T65" fmla="*/ 129 h 130"/>
                <a:gd name="T66" fmla="*/ 16 w 24"/>
                <a:gd name="T67" fmla="*/ 117 h 130"/>
                <a:gd name="T68" fmla="*/ 17 w 24"/>
                <a:gd name="T69" fmla="*/ 120 h 130"/>
                <a:gd name="T70" fmla="*/ 17 w 24"/>
                <a:gd name="T71" fmla="*/ 130 h 130"/>
                <a:gd name="T72" fmla="*/ 18 w 24"/>
                <a:gd name="T73" fmla="*/ 124 h 130"/>
                <a:gd name="T74" fmla="*/ 18 w 24"/>
                <a:gd name="T75" fmla="*/ 130 h 130"/>
                <a:gd name="T76" fmla="*/ 19 w 24"/>
                <a:gd name="T77" fmla="*/ 129 h 130"/>
                <a:gd name="T78" fmla="*/ 19 w 24"/>
                <a:gd name="T79" fmla="*/ 124 h 130"/>
                <a:gd name="T80" fmla="*/ 20 w 24"/>
                <a:gd name="T81" fmla="*/ 130 h 130"/>
                <a:gd name="T82" fmla="*/ 20 w 24"/>
                <a:gd name="T83" fmla="*/ 126 h 130"/>
                <a:gd name="T84" fmla="*/ 21 w 24"/>
                <a:gd name="T85" fmla="*/ 130 h 130"/>
                <a:gd name="T86" fmla="*/ 21 w 24"/>
                <a:gd name="T87" fmla="*/ 127 h 130"/>
                <a:gd name="T88" fmla="*/ 22 w 24"/>
                <a:gd name="T89" fmla="*/ 130 h 130"/>
                <a:gd name="T90" fmla="*/ 22 w 24"/>
                <a:gd name="T91" fmla="*/ 129 h 130"/>
                <a:gd name="T92" fmla="*/ 23 w 24"/>
                <a:gd name="T93" fmla="*/ 127 h 130"/>
                <a:gd name="T94" fmla="*/ 23 w 24"/>
                <a:gd name="T95" fmla="*/ 130 h 130"/>
                <a:gd name="T96" fmla="*/ 24 w 24"/>
                <a:gd name="T97" fmla="*/ 128 h 130"/>
                <a:gd name="T98" fmla="*/ 24 w 24"/>
                <a:gd name="T99" fmla="*/ 130 h 130"/>
                <a:gd name="T100" fmla="*/ 24 w 24"/>
                <a:gd name="T10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custGeom>
            <a:solidFill>
              <a:srgbClr val="C0C0C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69" name="Freeform 280">
              <a:extLst>
                <a:ext uri="{FF2B5EF4-FFF2-40B4-BE49-F238E27FC236}">
                  <a16:creationId xmlns:a16="http://schemas.microsoft.com/office/drawing/2014/main" id="{7ECD981C-2701-18B8-F9A0-15EBE57B284A}"/>
                </a:ext>
              </a:extLst>
            </p:cNvPr>
            <p:cNvSpPr>
              <a:spLocks/>
            </p:cNvSpPr>
            <p:nvPr/>
          </p:nvSpPr>
          <p:spPr bwMode="auto">
            <a:xfrm>
              <a:off x="4249738" y="2393951"/>
              <a:ext cx="19050" cy="0"/>
            </a:xfrm>
            <a:custGeom>
              <a:avLst/>
              <a:gdLst>
                <a:gd name="T0" fmla="*/ 0 w 3"/>
                <a:gd name="T1" fmla="*/ 1 w 3"/>
                <a:gd name="T2" fmla="*/ 1 w 3"/>
                <a:gd name="T3" fmla="*/ 2 w 3"/>
                <a:gd name="T4" fmla="*/ 2 w 3"/>
                <a:gd name="T5" fmla="*/ 3 w 3"/>
                <a:gd name="T6" fmla="*/ 3 w 3"/>
              </a:gdLst>
              <a:ahLst/>
              <a:cxnLst>
                <a:cxn ang="0">
                  <a:pos x="T0" y="0"/>
                </a:cxn>
                <a:cxn ang="0">
                  <a:pos x="T1" y="0"/>
                </a:cxn>
                <a:cxn ang="0">
                  <a:pos x="T2" y="0"/>
                </a:cxn>
                <a:cxn ang="0">
                  <a:pos x="T3" y="0"/>
                </a:cxn>
                <a:cxn ang="0">
                  <a:pos x="T4" y="0"/>
                </a:cxn>
                <a:cxn ang="0">
                  <a:pos x="T5" y="0"/>
                </a:cxn>
                <a:cxn ang="0">
                  <a:pos x="T6" y="0"/>
                </a:cxn>
              </a:cxnLst>
              <a:rect l="0" t="0" r="r" b="b"/>
              <a:pathLst/>
            </a:custGeom>
            <a:solidFill>
              <a:srgbClr val="C0C0C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70" name="Freeform 281">
              <a:extLst>
                <a:ext uri="{FF2B5EF4-FFF2-40B4-BE49-F238E27FC236}">
                  <a16:creationId xmlns:a16="http://schemas.microsoft.com/office/drawing/2014/main" id="{E886590C-DAA2-ECA8-1EA5-3242EA97F3DE}"/>
                </a:ext>
              </a:extLst>
            </p:cNvPr>
            <p:cNvSpPr>
              <a:spLocks/>
            </p:cNvSpPr>
            <p:nvPr/>
          </p:nvSpPr>
          <p:spPr bwMode="auto">
            <a:xfrm>
              <a:off x="2676526" y="2393951"/>
              <a:ext cx="12700" cy="0"/>
            </a:xfrm>
            <a:custGeom>
              <a:avLst/>
              <a:gdLst>
                <a:gd name="T0" fmla="*/ 0 w 2"/>
                <a:gd name="T1" fmla="*/ 1 w 2"/>
                <a:gd name="T2" fmla="*/ 1 w 2"/>
                <a:gd name="T3" fmla="*/ 2 w 2"/>
                <a:gd name="T4" fmla="*/ 2 w 2"/>
              </a:gdLst>
              <a:ahLst/>
              <a:cxnLst>
                <a:cxn ang="0">
                  <a:pos x="T0" y="0"/>
                </a:cxn>
                <a:cxn ang="0">
                  <a:pos x="T1" y="0"/>
                </a:cxn>
                <a:cxn ang="0">
                  <a:pos x="T2" y="0"/>
                </a:cxn>
                <a:cxn ang="0">
                  <a:pos x="T3" y="0"/>
                </a:cxn>
                <a:cxn ang="0">
                  <a:pos x="T4" y="0"/>
                </a:cxn>
              </a:cxnLst>
              <a:rect l="0" t="0" r="r" b="b"/>
              <a:pathLst/>
            </a:custGeom>
            <a:solidFill>
              <a:srgbClr val="C0C0C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71" name="Freeform 282">
              <a:extLst>
                <a:ext uri="{FF2B5EF4-FFF2-40B4-BE49-F238E27FC236}">
                  <a16:creationId xmlns:a16="http://schemas.microsoft.com/office/drawing/2014/main" id="{DC603B91-06A6-96B1-AB10-7F6C63C2C750}"/>
                </a:ext>
              </a:extLst>
            </p:cNvPr>
            <p:cNvSpPr>
              <a:spLocks/>
            </p:cNvSpPr>
            <p:nvPr/>
          </p:nvSpPr>
          <p:spPr bwMode="auto">
            <a:xfrm>
              <a:off x="2624138" y="2393951"/>
              <a:ext cx="12700" cy="0"/>
            </a:xfrm>
            <a:custGeom>
              <a:avLst/>
              <a:gdLst>
                <a:gd name="T0" fmla="*/ 0 w 2"/>
                <a:gd name="T1" fmla="*/ 0 w 2"/>
                <a:gd name="T2" fmla="*/ 1 w 2"/>
                <a:gd name="T3" fmla="*/ 1 w 2"/>
                <a:gd name="T4" fmla="*/ 2 w 2"/>
                <a:gd name="T5" fmla="*/ 2 w 2"/>
                <a:gd name="T6" fmla="*/ 2 w 2"/>
              </a:gdLst>
              <a:ahLst/>
              <a:cxnLst>
                <a:cxn ang="0">
                  <a:pos x="T0" y="0"/>
                </a:cxn>
                <a:cxn ang="0">
                  <a:pos x="T1" y="0"/>
                </a:cxn>
                <a:cxn ang="0">
                  <a:pos x="T2" y="0"/>
                </a:cxn>
                <a:cxn ang="0">
                  <a:pos x="T3" y="0"/>
                </a:cxn>
                <a:cxn ang="0">
                  <a:pos x="T4" y="0"/>
                </a:cxn>
                <a:cxn ang="0">
                  <a:pos x="T5" y="0"/>
                </a:cxn>
                <a:cxn ang="0">
                  <a:pos x="T6" y="0"/>
                </a:cxn>
              </a:cxnLst>
              <a:rect l="0" t="0" r="r" b="b"/>
              <a:pathLst/>
            </a:custGeom>
            <a:solidFill>
              <a:srgbClr val="C0C0C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72" name="Freeform 283">
              <a:extLst>
                <a:ext uri="{FF2B5EF4-FFF2-40B4-BE49-F238E27FC236}">
                  <a16:creationId xmlns:a16="http://schemas.microsoft.com/office/drawing/2014/main" id="{CAD1640C-2248-7C0E-A75C-B5E210F8D04D}"/>
                </a:ext>
              </a:extLst>
            </p:cNvPr>
            <p:cNvSpPr>
              <a:spLocks/>
            </p:cNvSpPr>
            <p:nvPr/>
          </p:nvSpPr>
          <p:spPr bwMode="auto">
            <a:xfrm>
              <a:off x="2605088" y="2393951"/>
              <a:ext cx="12700" cy="0"/>
            </a:xfrm>
            <a:custGeom>
              <a:avLst/>
              <a:gdLst>
                <a:gd name="T0" fmla="*/ 0 w 2"/>
                <a:gd name="T1" fmla="*/ 1 w 2"/>
                <a:gd name="T2" fmla="*/ 1 w 2"/>
                <a:gd name="T3" fmla="*/ 2 w 2"/>
                <a:gd name="T4" fmla="*/ 2 w 2"/>
              </a:gdLst>
              <a:ahLst/>
              <a:cxnLst>
                <a:cxn ang="0">
                  <a:pos x="T0" y="0"/>
                </a:cxn>
                <a:cxn ang="0">
                  <a:pos x="T1" y="0"/>
                </a:cxn>
                <a:cxn ang="0">
                  <a:pos x="T2" y="0"/>
                </a:cxn>
                <a:cxn ang="0">
                  <a:pos x="T3" y="0"/>
                </a:cxn>
                <a:cxn ang="0">
                  <a:pos x="T4" y="0"/>
                </a:cxn>
              </a:cxnLst>
              <a:rect l="0" t="0" r="r" b="b"/>
              <a:pathLst/>
            </a:custGeom>
            <a:solidFill>
              <a:srgbClr val="C0C0C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73" name="Freeform 284">
              <a:extLst>
                <a:ext uri="{FF2B5EF4-FFF2-40B4-BE49-F238E27FC236}">
                  <a16:creationId xmlns:a16="http://schemas.microsoft.com/office/drawing/2014/main" id="{B6DB266F-B318-11CF-F42B-00941DFDD461}"/>
                </a:ext>
              </a:extLst>
            </p:cNvPr>
            <p:cNvSpPr>
              <a:spLocks/>
            </p:cNvSpPr>
            <p:nvPr/>
          </p:nvSpPr>
          <p:spPr bwMode="auto">
            <a:xfrm>
              <a:off x="2573338" y="2393951"/>
              <a:ext cx="19050" cy="0"/>
            </a:xfrm>
            <a:custGeom>
              <a:avLst/>
              <a:gdLst>
                <a:gd name="T0" fmla="*/ 0 w 3"/>
                <a:gd name="T1" fmla="*/ 0 w 3"/>
                <a:gd name="T2" fmla="*/ 1 w 3"/>
                <a:gd name="T3" fmla="*/ 1 w 3"/>
                <a:gd name="T4" fmla="*/ 2 w 3"/>
                <a:gd name="T5" fmla="*/ 2 w 3"/>
                <a:gd name="T6" fmla="*/ 3 w 3"/>
                <a:gd name="T7" fmla="*/ 3 w 3"/>
                <a:gd name="T8" fmla="*/ 3 w 3"/>
                <a:gd name="T9" fmla="*/ 3 w 3"/>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custGeom>
            <a:solidFill>
              <a:srgbClr val="C0C0C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74" name="Freeform 285">
              <a:extLst>
                <a:ext uri="{FF2B5EF4-FFF2-40B4-BE49-F238E27FC236}">
                  <a16:creationId xmlns:a16="http://schemas.microsoft.com/office/drawing/2014/main" id="{D4C88CD2-DB22-15FC-FE2E-880A7E153126}"/>
                </a:ext>
              </a:extLst>
            </p:cNvPr>
            <p:cNvSpPr>
              <a:spLocks/>
            </p:cNvSpPr>
            <p:nvPr/>
          </p:nvSpPr>
          <p:spPr bwMode="auto">
            <a:xfrm>
              <a:off x="2522538" y="2374901"/>
              <a:ext cx="44450" cy="19050"/>
            </a:xfrm>
            <a:custGeom>
              <a:avLst/>
              <a:gdLst>
                <a:gd name="T0" fmla="*/ 0 w 7"/>
                <a:gd name="T1" fmla="*/ 3 h 3"/>
                <a:gd name="T2" fmla="*/ 0 w 7"/>
                <a:gd name="T3" fmla="*/ 3 h 3"/>
                <a:gd name="T4" fmla="*/ 1 w 7"/>
                <a:gd name="T5" fmla="*/ 2 h 3"/>
                <a:gd name="T6" fmla="*/ 1 w 7"/>
                <a:gd name="T7" fmla="*/ 3 h 3"/>
                <a:gd name="T8" fmla="*/ 2 w 7"/>
                <a:gd name="T9" fmla="*/ 0 h 3"/>
                <a:gd name="T10" fmla="*/ 2 w 7"/>
                <a:gd name="T11" fmla="*/ 3 h 3"/>
                <a:gd name="T12" fmla="*/ 3 w 7"/>
                <a:gd name="T13" fmla="*/ 3 h 3"/>
                <a:gd name="T14" fmla="*/ 3 w 7"/>
                <a:gd name="T15" fmla="*/ 2 h 3"/>
                <a:gd name="T16" fmla="*/ 4 w 7"/>
                <a:gd name="T17" fmla="*/ 3 h 3"/>
                <a:gd name="T18" fmla="*/ 4 w 7"/>
                <a:gd name="T19" fmla="*/ 2 h 3"/>
                <a:gd name="T20" fmla="*/ 5 w 7"/>
                <a:gd name="T21" fmla="*/ 3 h 3"/>
                <a:gd name="T22" fmla="*/ 5 w 7"/>
                <a:gd name="T23" fmla="*/ 2 h 3"/>
                <a:gd name="T24" fmla="*/ 6 w 7"/>
                <a:gd name="T25" fmla="*/ 3 h 3"/>
                <a:gd name="T26" fmla="*/ 6 w 7"/>
                <a:gd name="T27" fmla="*/ 3 h 3"/>
                <a:gd name="T28" fmla="*/ 7 w 7"/>
                <a:gd name="T29" fmla="*/ 3 h 3"/>
                <a:gd name="T30" fmla="*/ 7 w 7"/>
                <a:gd name="T31" fmla="*/ 3 h 3"/>
                <a:gd name="T32" fmla="*/ 7 w 7"/>
                <a:gd name="T33"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custGeom>
            <a:solidFill>
              <a:srgbClr val="C0C0C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75" name="Freeform 286">
              <a:extLst>
                <a:ext uri="{FF2B5EF4-FFF2-40B4-BE49-F238E27FC236}">
                  <a16:creationId xmlns:a16="http://schemas.microsoft.com/office/drawing/2014/main" id="{B1286818-03C8-7C9F-E0F9-974CCD79194C}"/>
                </a:ext>
              </a:extLst>
            </p:cNvPr>
            <p:cNvSpPr>
              <a:spLocks/>
            </p:cNvSpPr>
            <p:nvPr/>
          </p:nvSpPr>
          <p:spPr bwMode="auto">
            <a:xfrm>
              <a:off x="1025526" y="1562101"/>
              <a:ext cx="6403975" cy="831850"/>
            </a:xfrm>
            <a:custGeom>
              <a:avLst/>
              <a:gdLst>
                <a:gd name="T0" fmla="*/ 15 w 1001"/>
                <a:gd name="T1" fmla="*/ 130 h 130"/>
                <a:gd name="T2" fmla="*/ 31 w 1001"/>
                <a:gd name="T3" fmla="*/ 130 h 130"/>
                <a:gd name="T4" fmla="*/ 47 w 1001"/>
                <a:gd name="T5" fmla="*/ 130 h 130"/>
                <a:gd name="T6" fmla="*/ 63 w 1001"/>
                <a:gd name="T7" fmla="*/ 130 h 130"/>
                <a:gd name="T8" fmla="*/ 79 w 1001"/>
                <a:gd name="T9" fmla="*/ 130 h 130"/>
                <a:gd name="T10" fmla="*/ 95 w 1001"/>
                <a:gd name="T11" fmla="*/ 130 h 130"/>
                <a:gd name="T12" fmla="*/ 111 w 1001"/>
                <a:gd name="T13" fmla="*/ 130 h 130"/>
                <a:gd name="T14" fmla="*/ 127 w 1001"/>
                <a:gd name="T15" fmla="*/ 130 h 130"/>
                <a:gd name="T16" fmla="*/ 143 w 1001"/>
                <a:gd name="T17" fmla="*/ 130 h 130"/>
                <a:gd name="T18" fmla="*/ 159 w 1001"/>
                <a:gd name="T19" fmla="*/ 130 h 130"/>
                <a:gd name="T20" fmla="*/ 175 w 1001"/>
                <a:gd name="T21" fmla="*/ 130 h 130"/>
                <a:gd name="T22" fmla="*/ 191 w 1001"/>
                <a:gd name="T23" fmla="*/ 130 h 130"/>
                <a:gd name="T24" fmla="*/ 207 w 1001"/>
                <a:gd name="T25" fmla="*/ 130 h 130"/>
                <a:gd name="T26" fmla="*/ 223 w 1001"/>
                <a:gd name="T27" fmla="*/ 130 h 130"/>
                <a:gd name="T28" fmla="*/ 239 w 1001"/>
                <a:gd name="T29" fmla="*/ 129 h 130"/>
                <a:gd name="T30" fmla="*/ 255 w 1001"/>
                <a:gd name="T31" fmla="*/ 130 h 130"/>
                <a:gd name="T32" fmla="*/ 271 w 1001"/>
                <a:gd name="T33" fmla="*/ 130 h 130"/>
                <a:gd name="T34" fmla="*/ 287 w 1001"/>
                <a:gd name="T35" fmla="*/ 130 h 130"/>
                <a:gd name="T36" fmla="*/ 303 w 1001"/>
                <a:gd name="T37" fmla="*/ 130 h 130"/>
                <a:gd name="T38" fmla="*/ 319 w 1001"/>
                <a:gd name="T39" fmla="*/ 130 h 130"/>
                <a:gd name="T40" fmla="*/ 335 w 1001"/>
                <a:gd name="T41" fmla="*/ 130 h 130"/>
                <a:gd name="T42" fmla="*/ 351 w 1001"/>
                <a:gd name="T43" fmla="*/ 130 h 130"/>
                <a:gd name="T44" fmla="*/ 367 w 1001"/>
                <a:gd name="T45" fmla="*/ 130 h 130"/>
                <a:gd name="T46" fmla="*/ 383 w 1001"/>
                <a:gd name="T47" fmla="*/ 130 h 130"/>
                <a:gd name="T48" fmla="*/ 399 w 1001"/>
                <a:gd name="T49" fmla="*/ 130 h 130"/>
                <a:gd name="T50" fmla="*/ 415 w 1001"/>
                <a:gd name="T51" fmla="*/ 130 h 130"/>
                <a:gd name="T52" fmla="*/ 431 w 1001"/>
                <a:gd name="T53" fmla="*/ 130 h 130"/>
                <a:gd name="T54" fmla="*/ 447 w 1001"/>
                <a:gd name="T55" fmla="*/ 130 h 130"/>
                <a:gd name="T56" fmla="*/ 463 w 1001"/>
                <a:gd name="T57" fmla="*/ 130 h 130"/>
                <a:gd name="T58" fmla="*/ 479 w 1001"/>
                <a:gd name="T59" fmla="*/ 130 h 130"/>
                <a:gd name="T60" fmla="*/ 495 w 1001"/>
                <a:gd name="T61" fmla="*/ 130 h 130"/>
                <a:gd name="T62" fmla="*/ 511 w 1001"/>
                <a:gd name="T63" fmla="*/ 130 h 130"/>
                <a:gd name="T64" fmla="*/ 527 w 1001"/>
                <a:gd name="T65" fmla="*/ 130 h 130"/>
                <a:gd name="T66" fmla="*/ 543 w 1001"/>
                <a:gd name="T67" fmla="*/ 117 h 130"/>
                <a:gd name="T68" fmla="*/ 559 w 1001"/>
                <a:gd name="T69" fmla="*/ 130 h 130"/>
                <a:gd name="T70" fmla="*/ 575 w 1001"/>
                <a:gd name="T71" fmla="*/ 130 h 130"/>
                <a:gd name="T72" fmla="*/ 591 w 1001"/>
                <a:gd name="T73" fmla="*/ 130 h 130"/>
                <a:gd name="T74" fmla="*/ 607 w 1001"/>
                <a:gd name="T75" fmla="*/ 127 h 130"/>
                <a:gd name="T76" fmla="*/ 623 w 1001"/>
                <a:gd name="T77" fmla="*/ 130 h 130"/>
                <a:gd name="T78" fmla="*/ 639 w 1001"/>
                <a:gd name="T79" fmla="*/ 130 h 130"/>
                <a:gd name="T80" fmla="*/ 655 w 1001"/>
                <a:gd name="T81" fmla="*/ 130 h 130"/>
                <a:gd name="T82" fmla="*/ 671 w 1001"/>
                <a:gd name="T83" fmla="*/ 130 h 130"/>
                <a:gd name="T84" fmla="*/ 687 w 1001"/>
                <a:gd name="T85" fmla="*/ 130 h 130"/>
                <a:gd name="T86" fmla="*/ 703 w 1001"/>
                <a:gd name="T87" fmla="*/ 130 h 130"/>
                <a:gd name="T88" fmla="*/ 719 w 1001"/>
                <a:gd name="T89" fmla="*/ 130 h 130"/>
                <a:gd name="T90" fmla="*/ 735 w 1001"/>
                <a:gd name="T91" fmla="*/ 130 h 130"/>
                <a:gd name="T92" fmla="*/ 751 w 1001"/>
                <a:gd name="T93" fmla="*/ 130 h 130"/>
                <a:gd name="T94" fmla="*/ 767 w 1001"/>
                <a:gd name="T95" fmla="*/ 130 h 130"/>
                <a:gd name="T96" fmla="*/ 783 w 1001"/>
                <a:gd name="T97" fmla="*/ 130 h 130"/>
                <a:gd name="T98" fmla="*/ 799 w 1001"/>
                <a:gd name="T99" fmla="*/ 130 h 130"/>
                <a:gd name="T100" fmla="*/ 815 w 1001"/>
                <a:gd name="T101" fmla="*/ 130 h 130"/>
                <a:gd name="T102" fmla="*/ 831 w 1001"/>
                <a:gd name="T103" fmla="*/ 130 h 130"/>
                <a:gd name="T104" fmla="*/ 847 w 1001"/>
                <a:gd name="T105" fmla="*/ 130 h 130"/>
                <a:gd name="T106" fmla="*/ 863 w 1001"/>
                <a:gd name="T107" fmla="*/ 130 h 130"/>
                <a:gd name="T108" fmla="*/ 879 w 1001"/>
                <a:gd name="T109" fmla="*/ 130 h 130"/>
                <a:gd name="T110" fmla="*/ 895 w 1001"/>
                <a:gd name="T111" fmla="*/ 130 h 130"/>
                <a:gd name="T112" fmla="*/ 911 w 1001"/>
                <a:gd name="T113" fmla="*/ 130 h 130"/>
                <a:gd name="T114" fmla="*/ 927 w 1001"/>
                <a:gd name="T115" fmla="*/ 130 h 130"/>
                <a:gd name="T116" fmla="*/ 943 w 1001"/>
                <a:gd name="T117" fmla="*/ 130 h 130"/>
                <a:gd name="T118" fmla="*/ 959 w 1001"/>
                <a:gd name="T119" fmla="*/ 130 h 130"/>
                <a:gd name="T120" fmla="*/ 975 w 1001"/>
                <a:gd name="T121" fmla="*/ 130 h 130"/>
                <a:gd name="T122" fmla="*/ 991 w 1001"/>
                <a:gd name="T123"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01" h="130">
                  <a:moveTo>
                    <a:pt x="0" y="130"/>
                  </a:moveTo>
                  <a:lnTo>
                    <a:pt x="0" y="130"/>
                  </a:lnTo>
                  <a:lnTo>
                    <a:pt x="1" y="130"/>
                  </a:lnTo>
                  <a:lnTo>
                    <a:pt x="1" y="130"/>
                  </a:lnTo>
                  <a:lnTo>
                    <a:pt x="2" y="130"/>
                  </a:lnTo>
                  <a:lnTo>
                    <a:pt x="2" y="130"/>
                  </a:lnTo>
                  <a:lnTo>
                    <a:pt x="3" y="130"/>
                  </a:lnTo>
                  <a:lnTo>
                    <a:pt x="3" y="130"/>
                  </a:lnTo>
                  <a:lnTo>
                    <a:pt x="4" y="130"/>
                  </a:lnTo>
                  <a:lnTo>
                    <a:pt x="4" y="130"/>
                  </a:lnTo>
                  <a:lnTo>
                    <a:pt x="5" y="130"/>
                  </a:lnTo>
                  <a:lnTo>
                    <a:pt x="5" y="130"/>
                  </a:lnTo>
                  <a:lnTo>
                    <a:pt x="6" y="130"/>
                  </a:lnTo>
                  <a:lnTo>
                    <a:pt x="6" y="130"/>
                  </a:lnTo>
                  <a:lnTo>
                    <a:pt x="7" y="130"/>
                  </a:lnTo>
                  <a:lnTo>
                    <a:pt x="7" y="130"/>
                  </a:lnTo>
                  <a:lnTo>
                    <a:pt x="8" y="130"/>
                  </a:lnTo>
                  <a:lnTo>
                    <a:pt x="8" y="130"/>
                  </a:lnTo>
                  <a:lnTo>
                    <a:pt x="9" y="130"/>
                  </a:lnTo>
                  <a:lnTo>
                    <a:pt x="9" y="130"/>
                  </a:lnTo>
                  <a:lnTo>
                    <a:pt x="10" y="130"/>
                  </a:lnTo>
                  <a:lnTo>
                    <a:pt x="10" y="130"/>
                  </a:lnTo>
                  <a:lnTo>
                    <a:pt x="11" y="130"/>
                  </a:lnTo>
                  <a:lnTo>
                    <a:pt x="11" y="130"/>
                  </a:lnTo>
                  <a:lnTo>
                    <a:pt x="12" y="130"/>
                  </a:lnTo>
                  <a:lnTo>
                    <a:pt x="12" y="130"/>
                  </a:lnTo>
                  <a:lnTo>
                    <a:pt x="13" y="130"/>
                  </a:lnTo>
                  <a:lnTo>
                    <a:pt x="13" y="130"/>
                  </a:lnTo>
                  <a:lnTo>
                    <a:pt x="14" y="130"/>
                  </a:lnTo>
                  <a:lnTo>
                    <a:pt x="14" y="130"/>
                  </a:lnTo>
                  <a:lnTo>
                    <a:pt x="15" y="130"/>
                  </a:lnTo>
                  <a:lnTo>
                    <a:pt x="15" y="130"/>
                  </a:lnTo>
                  <a:lnTo>
                    <a:pt x="16" y="130"/>
                  </a:lnTo>
                  <a:lnTo>
                    <a:pt x="16" y="130"/>
                  </a:lnTo>
                  <a:lnTo>
                    <a:pt x="17" y="130"/>
                  </a:lnTo>
                  <a:lnTo>
                    <a:pt x="17" y="130"/>
                  </a:lnTo>
                  <a:lnTo>
                    <a:pt x="18" y="130"/>
                  </a:lnTo>
                  <a:lnTo>
                    <a:pt x="18" y="130"/>
                  </a:lnTo>
                  <a:lnTo>
                    <a:pt x="19" y="130"/>
                  </a:lnTo>
                  <a:lnTo>
                    <a:pt x="19" y="130"/>
                  </a:lnTo>
                  <a:lnTo>
                    <a:pt x="20" y="130"/>
                  </a:lnTo>
                  <a:lnTo>
                    <a:pt x="20" y="130"/>
                  </a:lnTo>
                  <a:lnTo>
                    <a:pt x="21" y="130"/>
                  </a:lnTo>
                  <a:lnTo>
                    <a:pt x="21" y="130"/>
                  </a:lnTo>
                  <a:lnTo>
                    <a:pt x="22" y="130"/>
                  </a:lnTo>
                  <a:lnTo>
                    <a:pt x="22" y="130"/>
                  </a:lnTo>
                  <a:lnTo>
                    <a:pt x="23" y="130"/>
                  </a:lnTo>
                  <a:lnTo>
                    <a:pt x="23" y="130"/>
                  </a:lnTo>
                  <a:lnTo>
                    <a:pt x="24" y="130"/>
                  </a:lnTo>
                  <a:lnTo>
                    <a:pt x="24" y="130"/>
                  </a:lnTo>
                  <a:lnTo>
                    <a:pt x="25" y="130"/>
                  </a:lnTo>
                  <a:lnTo>
                    <a:pt x="25" y="130"/>
                  </a:lnTo>
                  <a:lnTo>
                    <a:pt x="26" y="130"/>
                  </a:lnTo>
                  <a:lnTo>
                    <a:pt x="26" y="130"/>
                  </a:lnTo>
                  <a:lnTo>
                    <a:pt x="27" y="130"/>
                  </a:lnTo>
                  <a:lnTo>
                    <a:pt x="27" y="130"/>
                  </a:lnTo>
                  <a:lnTo>
                    <a:pt x="28" y="130"/>
                  </a:lnTo>
                  <a:lnTo>
                    <a:pt x="28" y="130"/>
                  </a:lnTo>
                  <a:lnTo>
                    <a:pt x="29" y="130"/>
                  </a:lnTo>
                  <a:lnTo>
                    <a:pt x="29" y="130"/>
                  </a:lnTo>
                  <a:lnTo>
                    <a:pt x="30" y="130"/>
                  </a:lnTo>
                  <a:lnTo>
                    <a:pt x="30" y="130"/>
                  </a:lnTo>
                  <a:lnTo>
                    <a:pt x="31" y="130"/>
                  </a:lnTo>
                  <a:lnTo>
                    <a:pt x="31" y="130"/>
                  </a:lnTo>
                  <a:lnTo>
                    <a:pt x="32" y="130"/>
                  </a:lnTo>
                  <a:lnTo>
                    <a:pt x="32" y="130"/>
                  </a:lnTo>
                  <a:lnTo>
                    <a:pt x="33" y="130"/>
                  </a:lnTo>
                  <a:lnTo>
                    <a:pt x="33" y="130"/>
                  </a:lnTo>
                  <a:lnTo>
                    <a:pt x="34" y="130"/>
                  </a:lnTo>
                  <a:lnTo>
                    <a:pt x="34" y="130"/>
                  </a:lnTo>
                  <a:lnTo>
                    <a:pt x="35" y="130"/>
                  </a:lnTo>
                  <a:lnTo>
                    <a:pt x="35" y="130"/>
                  </a:lnTo>
                  <a:lnTo>
                    <a:pt x="36" y="130"/>
                  </a:lnTo>
                  <a:lnTo>
                    <a:pt x="36" y="130"/>
                  </a:lnTo>
                  <a:lnTo>
                    <a:pt x="37" y="130"/>
                  </a:lnTo>
                  <a:lnTo>
                    <a:pt x="37" y="130"/>
                  </a:lnTo>
                  <a:lnTo>
                    <a:pt x="38" y="130"/>
                  </a:lnTo>
                  <a:lnTo>
                    <a:pt x="38" y="130"/>
                  </a:lnTo>
                  <a:lnTo>
                    <a:pt x="39" y="130"/>
                  </a:lnTo>
                  <a:lnTo>
                    <a:pt x="39" y="130"/>
                  </a:lnTo>
                  <a:lnTo>
                    <a:pt x="40" y="130"/>
                  </a:lnTo>
                  <a:lnTo>
                    <a:pt x="40" y="130"/>
                  </a:lnTo>
                  <a:lnTo>
                    <a:pt x="41" y="130"/>
                  </a:lnTo>
                  <a:lnTo>
                    <a:pt x="41" y="130"/>
                  </a:lnTo>
                  <a:lnTo>
                    <a:pt x="42" y="130"/>
                  </a:lnTo>
                  <a:lnTo>
                    <a:pt x="42" y="130"/>
                  </a:lnTo>
                  <a:lnTo>
                    <a:pt x="43" y="130"/>
                  </a:lnTo>
                  <a:lnTo>
                    <a:pt x="43" y="130"/>
                  </a:lnTo>
                  <a:lnTo>
                    <a:pt x="44" y="130"/>
                  </a:lnTo>
                  <a:lnTo>
                    <a:pt x="44" y="130"/>
                  </a:lnTo>
                  <a:lnTo>
                    <a:pt x="45" y="130"/>
                  </a:lnTo>
                  <a:lnTo>
                    <a:pt x="45" y="130"/>
                  </a:lnTo>
                  <a:lnTo>
                    <a:pt x="46" y="130"/>
                  </a:lnTo>
                  <a:lnTo>
                    <a:pt x="46" y="130"/>
                  </a:lnTo>
                  <a:lnTo>
                    <a:pt x="47" y="130"/>
                  </a:lnTo>
                  <a:lnTo>
                    <a:pt x="47" y="130"/>
                  </a:lnTo>
                  <a:lnTo>
                    <a:pt x="48" y="130"/>
                  </a:lnTo>
                  <a:lnTo>
                    <a:pt x="48" y="130"/>
                  </a:lnTo>
                  <a:lnTo>
                    <a:pt x="49" y="130"/>
                  </a:lnTo>
                  <a:lnTo>
                    <a:pt x="49" y="130"/>
                  </a:lnTo>
                  <a:lnTo>
                    <a:pt x="50" y="130"/>
                  </a:lnTo>
                  <a:lnTo>
                    <a:pt x="50" y="130"/>
                  </a:lnTo>
                  <a:lnTo>
                    <a:pt x="51" y="130"/>
                  </a:lnTo>
                  <a:lnTo>
                    <a:pt x="51" y="130"/>
                  </a:lnTo>
                  <a:lnTo>
                    <a:pt x="52" y="130"/>
                  </a:lnTo>
                  <a:lnTo>
                    <a:pt x="52" y="130"/>
                  </a:lnTo>
                  <a:lnTo>
                    <a:pt x="53" y="130"/>
                  </a:lnTo>
                  <a:lnTo>
                    <a:pt x="53" y="130"/>
                  </a:lnTo>
                  <a:lnTo>
                    <a:pt x="54" y="130"/>
                  </a:lnTo>
                  <a:lnTo>
                    <a:pt x="54" y="130"/>
                  </a:lnTo>
                  <a:lnTo>
                    <a:pt x="55" y="130"/>
                  </a:lnTo>
                  <a:lnTo>
                    <a:pt x="55" y="130"/>
                  </a:lnTo>
                  <a:lnTo>
                    <a:pt x="56" y="130"/>
                  </a:lnTo>
                  <a:lnTo>
                    <a:pt x="56" y="130"/>
                  </a:lnTo>
                  <a:lnTo>
                    <a:pt x="57" y="130"/>
                  </a:lnTo>
                  <a:lnTo>
                    <a:pt x="57" y="130"/>
                  </a:lnTo>
                  <a:lnTo>
                    <a:pt x="58" y="130"/>
                  </a:lnTo>
                  <a:lnTo>
                    <a:pt x="58" y="130"/>
                  </a:lnTo>
                  <a:lnTo>
                    <a:pt x="59" y="130"/>
                  </a:lnTo>
                  <a:lnTo>
                    <a:pt x="59" y="130"/>
                  </a:lnTo>
                  <a:lnTo>
                    <a:pt x="60" y="130"/>
                  </a:lnTo>
                  <a:lnTo>
                    <a:pt x="60" y="130"/>
                  </a:lnTo>
                  <a:lnTo>
                    <a:pt x="61" y="130"/>
                  </a:lnTo>
                  <a:lnTo>
                    <a:pt x="61" y="130"/>
                  </a:lnTo>
                  <a:lnTo>
                    <a:pt x="62" y="130"/>
                  </a:lnTo>
                  <a:lnTo>
                    <a:pt x="62" y="130"/>
                  </a:lnTo>
                  <a:lnTo>
                    <a:pt x="63" y="130"/>
                  </a:lnTo>
                  <a:lnTo>
                    <a:pt x="63" y="130"/>
                  </a:lnTo>
                  <a:lnTo>
                    <a:pt x="64" y="130"/>
                  </a:lnTo>
                  <a:lnTo>
                    <a:pt x="64" y="130"/>
                  </a:lnTo>
                  <a:lnTo>
                    <a:pt x="65" y="130"/>
                  </a:lnTo>
                  <a:lnTo>
                    <a:pt x="65" y="130"/>
                  </a:lnTo>
                  <a:lnTo>
                    <a:pt x="66" y="130"/>
                  </a:lnTo>
                  <a:lnTo>
                    <a:pt x="66" y="130"/>
                  </a:lnTo>
                  <a:lnTo>
                    <a:pt x="67" y="130"/>
                  </a:lnTo>
                  <a:lnTo>
                    <a:pt x="67" y="130"/>
                  </a:lnTo>
                  <a:lnTo>
                    <a:pt x="68" y="130"/>
                  </a:lnTo>
                  <a:lnTo>
                    <a:pt x="68" y="130"/>
                  </a:lnTo>
                  <a:lnTo>
                    <a:pt x="69" y="130"/>
                  </a:lnTo>
                  <a:lnTo>
                    <a:pt x="69" y="130"/>
                  </a:lnTo>
                  <a:lnTo>
                    <a:pt x="70" y="130"/>
                  </a:lnTo>
                  <a:lnTo>
                    <a:pt x="70" y="130"/>
                  </a:lnTo>
                  <a:lnTo>
                    <a:pt x="71" y="130"/>
                  </a:lnTo>
                  <a:lnTo>
                    <a:pt x="71" y="130"/>
                  </a:lnTo>
                  <a:lnTo>
                    <a:pt x="72" y="130"/>
                  </a:lnTo>
                  <a:lnTo>
                    <a:pt x="72" y="130"/>
                  </a:lnTo>
                  <a:lnTo>
                    <a:pt x="73" y="130"/>
                  </a:lnTo>
                  <a:lnTo>
                    <a:pt x="73" y="130"/>
                  </a:lnTo>
                  <a:lnTo>
                    <a:pt x="74" y="130"/>
                  </a:lnTo>
                  <a:lnTo>
                    <a:pt x="74" y="130"/>
                  </a:lnTo>
                  <a:lnTo>
                    <a:pt x="75" y="130"/>
                  </a:lnTo>
                  <a:lnTo>
                    <a:pt x="75" y="130"/>
                  </a:lnTo>
                  <a:lnTo>
                    <a:pt x="76" y="130"/>
                  </a:lnTo>
                  <a:lnTo>
                    <a:pt x="76" y="130"/>
                  </a:lnTo>
                  <a:lnTo>
                    <a:pt x="77" y="130"/>
                  </a:lnTo>
                  <a:lnTo>
                    <a:pt x="77" y="130"/>
                  </a:lnTo>
                  <a:lnTo>
                    <a:pt x="78" y="130"/>
                  </a:lnTo>
                  <a:lnTo>
                    <a:pt x="78" y="130"/>
                  </a:lnTo>
                  <a:lnTo>
                    <a:pt x="79" y="130"/>
                  </a:lnTo>
                  <a:lnTo>
                    <a:pt x="79" y="130"/>
                  </a:lnTo>
                  <a:lnTo>
                    <a:pt x="80" y="130"/>
                  </a:lnTo>
                  <a:lnTo>
                    <a:pt x="80" y="130"/>
                  </a:lnTo>
                  <a:lnTo>
                    <a:pt x="81" y="130"/>
                  </a:lnTo>
                  <a:lnTo>
                    <a:pt x="81" y="130"/>
                  </a:lnTo>
                  <a:lnTo>
                    <a:pt x="82" y="130"/>
                  </a:lnTo>
                  <a:lnTo>
                    <a:pt x="82" y="130"/>
                  </a:lnTo>
                  <a:lnTo>
                    <a:pt x="83" y="130"/>
                  </a:lnTo>
                  <a:lnTo>
                    <a:pt x="83" y="130"/>
                  </a:lnTo>
                  <a:lnTo>
                    <a:pt x="84" y="130"/>
                  </a:lnTo>
                  <a:lnTo>
                    <a:pt x="84" y="130"/>
                  </a:lnTo>
                  <a:lnTo>
                    <a:pt x="85" y="130"/>
                  </a:lnTo>
                  <a:lnTo>
                    <a:pt x="85" y="130"/>
                  </a:lnTo>
                  <a:lnTo>
                    <a:pt x="86" y="130"/>
                  </a:lnTo>
                  <a:lnTo>
                    <a:pt x="86" y="130"/>
                  </a:lnTo>
                  <a:lnTo>
                    <a:pt x="87" y="130"/>
                  </a:lnTo>
                  <a:lnTo>
                    <a:pt x="87" y="130"/>
                  </a:lnTo>
                  <a:lnTo>
                    <a:pt x="88" y="130"/>
                  </a:lnTo>
                  <a:lnTo>
                    <a:pt x="88" y="130"/>
                  </a:lnTo>
                  <a:lnTo>
                    <a:pt x="89" y="130"/>
                  </a:lnTo>
                  <a:lnTo>
                    <a:pt x="89" y="130"/>
                  </a:lnTo>
                  <a:lnTo>
                    <a:pt x="90" y="130"/>
                  </a:lnTo>
                  <a:lnTo>
                    <a:pt x="90" y="130"/>
                  </a:lnTo>
                  <a:lnTo>
                    <a:pt x="91" y="130"/>
                  </a:lnTo>
                  <a:lnTo>
                    <a:pt x="91" y="130"/>
                  </a:lnTo>
                  <a:lnTo>
                    <a:pt x="92" y="130"/>
                  </a:lnTo>
                  <a:lnTo>
                    <a:pt x="92" y="130"/>
                  </a:lnTo>
                  <a:lnTo>
                    <a:pt x="93" y="130"/>
                  </a:lnTo>
                  <a:lnTo>
                    <a:pt x="93" y="130"/>
                  </a:lnTo>
                  <a:lnTo>
                    <a:pt x="94" y="130"/>
                  </a:lnTo>
                  <a:lnTo>
                    <a:pt x="94" y="130"/>
                  </a:lnTo>
                  <a:lnTo>
                    <a:pt x="95" y="130"/>
                  </a:lnTo>
                  <a:lnTo>
                    <a:pt x="95" y="130"/>
                  </a:lnTo>
                  <a:lnTo>
                    <a:pt x="96" y="130"/>
                  </a:lnTo>
                  <a:lnTo>
                    <a:pt x="96" y="130"/>
                  </a:lnTo>
                  <a:lnTo>
                    <a:pt x="97" y="130"/>
                  </a:lnTo>
                  <a:lnTo>
                    <a:pt x="97" y="130"/>
                  </a:lnTo>
                  <a:lnTo>
                    <a:pt x="98" y="130"/>
                  </a:lnTo>
                  <a:lnTo>
                    <a:pt x="98" y="130"/>
                  </a:lnTo>
                  <a:lnTo>
                    <a:pt x="99" y="130"/>
                  </a:lnTo>
                  <a:lnTo>
                    <a:pt x="99" y="130"/>
                  </a:lnTo>
                  <a:lnTo>
                    <a:pt x="100" y="130"/>
                  </a:lnTo>
                  <a:lnTo>
                    <a:pt x="100" y="130"/>
                  </a:lnTo>
                  <a:lnTo>
                    <a:pt x="101" y="130"/>
                  </a:lnTo>
                  <a:lnTo>
                    <a:pt x="101" y="130"/>
                  </a:lnTo>
                  <a:lnTo>
                    <a:pt x="102" y="130"/>
                  </a:lnTo>
                  <a:lnTo>
                    <a:pt x="102" y="130"/>
                  </a:lnTo>
                  <a:lnTo>
                    <a:pt x="103" y="130"/>
                  </a:lnTo>
                  <a:lnTo>
                    <a:pt x="103" y="130"/>
                  </a:lnTo>
                  <a:lnTo>
                    <a:pt x="104" y="130"/>
                  </a:lnTo>
                  <a:lnTo>
                    <a:pt x="104" y="130"/>
                  </a:lnTo>
                  <a:lnTo>
                    <a:pt x="105" y="130"/>
                  </a:lnTo>
                  <a:lnTo>
                    <a:pt x="105" y="130"/>
                  </a:lnTo>
                  <a:lnTo>
                    <a:pt x="106" y="130"/>
                  </a:lnTo>
                  <a:lnTo>
                    <a:pt x="106" y="130"/>
                  </a:lnTo>
                  <a:lnTo>
                    <a:pt x="107" y="130"/>
                  </a:lnTo>
                  <a:lnTo>
                    <a:pt x="107" y="130"/>
                  </a:lnTo>
                  <a:lnTo>
                    <a:pt x="108" y="130"/>
                  </a:lnTo>
                  <a:lnTo>
                    <a:pt x="108" y="130"/>
                  </a:lnTo>
                  <a:lnTo>
                    <a:pt x="109" y="130"/>
                  </a:lnTo>
                  <a:lnTo>
                    <a:pt x="109" y="130"/>
                  </a:lnTo>
                  <a:lnTo>
                    <a:pt x="110" y="130"/>
                  </a:lnTo>
                  <a:lnTo>
                    <a:pt x="110" y="130"/>
                  </a:lnTo>
                  <a:lnTo>
                    <a:pt x="111" y="130"/>
                  </a:lnTo>
                  <a:lnTo>
                    <a:pt x="111" y="130"/>
                  </a:lnTo>
                  <a:lnTo>
                    <a:pt x="112" y="130"/>
                  </a:lnTo>
                  <a:lnTo>
                    <a:pt x="112" y="130"/>
                  </a:lnTo>
                  <a:lnTo>
                    <a:pt x="113" y="130"/>
                  </a:lnTo>
                  <a:lnTo>
                    <a:pt x="113" y="130"/>
                  </a:lnTo>
                  <a:lnTo>
                    <a:pt x="114" y="130"/>
                  </a:lnTo>
                  <a:lnTo>
                    <a:pt x="114" y="130"/>
                  </a:lnTo>
                  <a:lnTo>
                    <a:pt x="115" y="130"/>
                  </a:lnTo>
                  <a:lnTo>
                    <a:pt x="115" y="130"/>
                  </a:lnTo>
                  <a:lnTo>
                    <a:pt x="116" y="130"/>
                  </a:lnTo>
                  <a:lnTo>
                    <a:pt x="116" y="130"/>
                  </a:lnTo>
                  <a:lnTo>
                    <a:pt x="117" y="130"/>
                  </a:lnTo>
                  <a:lnTo>
                    <a:pt x="117" y="130"/>
                  </a:lnTo>
                  <a:lnTo>
                    <a:pt x="118" y="130"/>
                  </a:lnTo>
                  <a:lnTo>
                    <a:pt x="118" y="130"/>
                  </a:lnTo>
                  <a:lnTo>
                    <a:pt x="119" y="130"/>
                  </a:lnTo>
                  <a:lnTo>
                    <a:pt x="119" y="130"/>
                  </a:lnTo>
                  <a:lnTo>
                    <a:pt x="120" y="130"/>
                  </a:lnTo>
                  <a:lnTo>
                    <a:pt x="120" y="130"/>
                  </a:lnTo>
                  <a:lnTo>
                    <a:pt x="121" y="130"/>
                  </a:lnTo>
                  <a:lnTo>
                    <a:pt x="121" y="130"/>
                  </a:lnTo>
                  <a:lnTo>
                    <a:pt x="122" y="130"/>
                  </a:lnTo>
                  <a:lnTo>
                    <a:pt x="122" y="130"/>
                  </a:lnTo>
                  <a:lnTo>
                    <a:pt x="123" y="130"/>
                  </a:lnTo>
                  <a:lnTo>
                    <a:pt x="123" y="130"/>
                  </a:lnTo>
                  <a:lnTo>
                    <a:pt x="124" y="130"/>
                  </a:lnTo>
                  <a:lnTo>
                    <a:pt x="124" y="130"/>
                  </a:lnTo>
                  <a:lnTo>
                    <a:pt x="125" y="130"/>
                  </a:lnTo>
                  <a:lnTo>
                    <a:pt x="125" y="130"/>
                  </a:lnTo>
                  <a:lnTo>
                    <a:pt x="126" y="130"/>
                  </a:lnTo>
                  <a:lnTo>
                    <a:pt x="126" y="130"/>
                  </a:lnTo>
                  <a:lnTo>
                    <a:pt x="127" y="130"/>
                  </a:lnTo>
                  <a:lnTo>
                    <a:pt x="127" y="130"/>
                  </a:lnTo>
                  <a:lnTo>
                    <a:pt x="128" y="130"/>
                  </a:lnTo>
                  <a:lnTo>
                    <a:pt x="128" y="130"/>
                  </a:lnTo>
                  <a:lnTo>
                    <a:pt x="129" y="130"/>
                  </a:lnTo>
                  <a:lnTo>
                    <a:pt x="129" y="130"/>
                  </a:lnTo>
                  <a:lnTo>
                    <a:pt x="130" y="130"/>
                  </a:lnTo>
                  <a:lnTo>
                    <a:pt x="130" y="130"/>
                  </a:lnTo>
                  <a:lnTo>
                    <a:pt x="131" y="130"/>
                  </a:lnTo>
                  <a:lnTo>
                    <a:pt x="131" y="130"/>
                  </a:lnTo>
                  <a:lnTo>
                    <a:pt x="132" y="130"/>
                  </a:lnTo>
                  <a:lnTo>
                    <a:pt x="132" y="130"/>
                  </a:lnTo>
                  <a:lnTo>
                    <a:pt x="133" y="130"/>
                  </a:lnTo>
                  <a:lnTo>
                    <a:pt x="133" y="130"/>
                  </a:lnTo>
                  <a:lnTo>
                    <a:pt x="134" y="130"/>
                  </a:lnTo>
                  <a:lnTo>
                    <a:pt x="134" y="130"/>
                  </a:lnTo>
                  <a:lnTo>
                    <a:pt x="135" y="130"/>
                  </a:lnTo>
                  <a:lnTo>
                    <a:pt x="135" y="130"/>
                  </a:lnTo>
                  <a:lnTo>
                    <a:pt x="136" y="130"/>
                  </a:lnTo>
                  <a:lnTo>
                    <a:pt x="136" y="130"/>
                  </a:lnTo>
                  <a:lnTo>
                    <a:pt x="137" y="130"/>
                  </a:lnTo>
                  <a:lnTo>
                    <a:pt x="137" y="130"/>
                  </a:lnTo>
                  <a:lnTo>
                    <a:pt x="138" y="130"/>
                  </a:lnTo>
                  <a:lnTo>
                    <a:pt x="138" y="130"/>
                  </a:lnTo>
                  <a:lnTo>
                    <a:pt x="139" y="130"/>
                  </a:lnTo>
                  <a:lnTo>
                    <a:pt x="139" y="130"/>
                  </a:lnTo>
                  <a:lnTo>
                    <a:pt x="140" y="130"/>
                  </a:lnTo>
                  <a:lnTo>
                    <a:pt x="140" y="130"/>
                  </a:lnTo>
                  <a:lnTo>
                    <a:pt x="141" y="130"/>
                  </a:lnTo>
                  <a:lnTo>
                    <a:pt x="141" y="130"/>
                  </a:lnTo>
                  <a:lnTo>
                    <a:pt x="142" y="130"/>
                  </a:lnTo>
                  <a:lnTo>
                    <a:pt x="142" y="130"/>
                  </a:lnTo>
                  <a:lnTo>
                    <a:pt x="143" y="130"/>
                  </a:lnTo>
                  <a:lnTo>
                    <a:pt x="143" y="130"/>
                  </a:lnTo>
                  <a:lnTo>
                    <a:pt x="144" y="130"/>
                  </a:lnTo>
                  <a:lnTo>
                    <a:pt x="144" y="130"/>
                  </a:lnTo>
                  <a:lnTo>
                    <a:pt x="145" y="130"/>
                  </a:lnTo>
                  <a:lnTo>
                    <a:pt x="145" y="130"/>
                  </a:lnTo>
                  <a:lnTo>
                    <a:pt x="146" y="130"/>
                  </a:lnTo>
                  <a:lnTo>
                    <a:pt x="146" y="130"/>
                  </a:lnTo>
                  <a:lnTo>
                    <a:pt x="147" y="130"/>
                  </a:lnTo>
                  <a:lnTo>
                    <a:pt x="147" y="130"/>
                  </a:lnTo>
                  <a:lnTo>
                    <a:pt x="148" y="130"/>
                  </a:lnTo>
                  <a:lnTo>
                    <a:pt x="148" y="130"/>
                  </a:lnTo>
                  <a:lnTo>
                    <a:pt x="149" y="130"/>
                  </a:lnTo>
                  <a:lnTo>
                    <a:pt x="149" y="130"/>
                  </a:lnTo>
                  <a:lnTo>
                    <a:pt x="150" y="130"/>
                  </a:lnTo>
                  <a:lnTo>
                    <a:pt x="150" y="130"/>
                  </a:lnTo>
                  <a:lnTo>
                    <a:pt x="151" y="130"/>
                  </a:lnTo>
                  <a:lnTo>
                    <a:pt x="151" y="130"/>
                  </a:lnTo>
                  <a:lnTo>
                    <a:pt x="152" y="130"/>
                  </a:lnTo>
                  <a:lnTo>
                    <a:pt x="152" y="130"/>
                  </a:lnTo>
                  <a:lnTo>
                    <a:pt x="153" y="130"/>
                  </a:lnTo>
                  <a:lnTo>
                    <a:pt x="153" y="130"/>
                  </a:lnTo>
                  <a:lnTo>
                    <a:pt x="154" y="130"/>
                  </a:lnTo>
                  <a:lnTo>
                    <a:pt x="154" y="130"/>
                  </a:lnTo>
                  <a:lnTo>
                    <a:pt x="155" y="130"/>
                  </a:lnTo>
                  <a:lnTo>
                    <a:pt x="155" y="130"/>
                  </a:lnTo>
                  <a:lnTo>
                    <a:pt x="156" y="130"/>
                  </a:lnTo>
                  <a:lnTo>
                    <a:pt x="156" y="130"/>
                  </a:lnTo>
                  <a:lnTo>
                    <a:pt x="157" y="130"/>
                  </a:lnTo>
                  <a:lnTo>
                    <a:pt x="157" y="130"/>
                  </a:lnTo>
                  <a:lnTo>
                    <a:pt x="158" y="130"/>
                  </a:lnTo>
                  <a:lnTo>
                    <a:pt x="158" y="130"/>
                  </a:lnTo>
                  <a:lnTo>
                    <a:pt x="159" y="130"/>
                  </a:lnTo>
                  <a:lnTo>
                    <a:pt x="159" y="130"/>
                  </a:lnTo>
                  <a:lnTo>
                    <a:pt x="160" y="130"/>
                  </a:lnTo>
                  <a:lnTo>
                    <a:pt x="160" y="130"/>
                  </a:lnTo>
                  <a:lnTo>
                    <a:pt x="161" y="130"/>
                  </a:lnTo>
                  <a:lnTo>
                    <a:pt x="161" y="130"/>
                  </a:lnTo>
                  <a:lnTo>
                    <a:pt x="162" y="130"/>
                  </a:lnTo>
                  <a:lnTo>
                    <a:pt x="162" y="130"/>
                  </a:lnTo>
                  <a:lnTo>
                    <a:pt x="163" y="130"/>
                  </a:lnTo>
                  <a:lnTo>
                    <a:pt x="163" y="130"/>
                  </a:lnTo>
                  <a:lnTo>
                    <a:pt x="164" y="130"/>
                  </a:lnTo>
                  <a:lnTo>
                    <a:pt x="164" y="130"/>
                  </a:lnTo>
                  <a:lnTo>
                    <a:pt x="165" y="130"/>
                  </a:lnTo>
                  <a:lnTo>
                    <a:pt x="165" y="130"/>
                  </a:lnTo>
                  <a:lnTo>
                    <a:pt x="166" y="130"/>
                  </a:lnTo>
                  <a:lnTo>
                    <a:pt x="166" y="130"/>
                  </a:lnTo>
                  <a:lnTo>
                    <a:pt x="167" y="130"/>
                  </a:lnTo>
                  <a:lnTo>
                    <a:pt x="167" y="130"/>
                  </a:lnTo>
                  <a:lnTo>
                    <a:pt x="168" y="130"/>
                  </a:lnTo>
                  <a:lnTo>
                    <a:pt x="168" y="130"/>
                  </a:lnTo>
                  <a:lnTo>
                    <a:pt x="169" y="130"/>
                  </a:lnTo>
                  <a:lnTo>
                    <a:pt x="169" y="130"/>
                  </a:lnTo>
                  <a:lnTo>
                    <a:pt x="170" y="130"/>
                  </a:lnTo>
                  <a:lnTo>
                    <a:pt x="170" y="130"/>
                  </a:lnTo>
                  <a:lnTo>
                    <a:pt x="171" y="130"/>
                  </a:lnTo>
                  <a:lnTo>
                    <a:pt x="171" y="130"/>
                  </a:lnTo>
                  <a:lnTo>
                    <a:pt x="172" y="130"/>
                  </a:lnTo>
                  <a:lnTo>
                    <a:pt x="172" y="130"/>
                  </a:lnTo>
                  <a:lnTo>
                    <a:pt x="173" y="130"/>
                  </a:lnTo>
                  <a:lnTo>
                    <a:pt x="173" y="130"/>
                  </a:lnTo>
                  <a:lnTo>
                    <a:pt x="174" y="130"/>
                  </a:lnTo>
                  <a:lnTo>
                    <a:pt x="174" y="130"/>
                  </a:lnTo>
                  <a:lnTo>
                    <a:pt x="175" y="130"/>
                  </a:lnTo>
                  <a:lnTo>
                    <a:pt x="175" y="130"/>
                  </a:lnTo>
                  <a:lnTo>
                    <a:pt x="176" y="130"/>
                  </a:lnTo>
                  <a:lnTo>
                    <a:pt x="176" y="130"/>
                  </a:lnTo>
                  <a:lnTo>
                    <a:pt x="177" y="130"/>
                  </a:lnTo>
                  <a:lnTo>
                    <a:pt x="177" y="130"/>
                  </a:lnTo>
                  <a:lnTo>
                    <a:pt x="178" y="130"/>
                  </a:lnTo>
                  <a:lnTo>
                    <a:pt x="178" y="130"/>
                  </a:lnTo>
                  <a:lnTo>
                    <a:pt x="179" y="130"/>
                  </a:lnTo>
                  <a:lnTo>
                    <a:pt x="179" y="130"/>
                  </a:lnTo>
                  <a:lnTo>
                    <a:pt x="180" y="130"/>
                  </a:lnTo>
                  <a:lnTo>
                    <a:pt x="180" y="130"/>
                  </a:lnTo>
                  <a:lnTo>
                    <a:pt x="181" y="130"/>
                  </a:lnTo>
                  <a:lnTo>
                    <a:pt x="181" y="130"/>
                  </a:lnTo>
                  <a:lnTo>
                    <a:pt x="182" y="130"/>
                  </a:lnTo>
                  <a:lnTo>
                    <a:pt x="182" y="130"/>
                  </a:lnTo>
                  <a:lnTo>
                    <a:pt x="183" y="130"/>
                  </a:lnTo>
                  <a:lnTo>
                    <a:pt x="183" y="130"/>
                  </a:lnTo>
                  <a:lnTo>
                    <a:pt x="184" y="130"/>
                  </a:lnTo>
                  <a:lnTo>
                    <a:pt x="184" y="130"/>
                  </a:lnTo>
                  <a:lnTo>
                    <a:pt x="185" y="130"/>
                  </a:lnTo>
                  <a:lnTo>
                    <a:pt x="185" y="130"/>
                  </a:lnTo>
                  <a:lnTo>
                    <a:pt x="186" y="130"/>
                  </a:lnTo>
                  <a:lnTo>
                    <a:pt x="186" y="130"/>
                  </a:lnTo>
                  <a:lnTo>
                    <a:pt x="187" y="130"/>
                  </a:lnTo>
                  <a:lnTo>
                    <a:pt x="187" y="130"/>
                  </a:lnTo>
                  <a:lnTo>
                    <a:pt x="188" y="130"/>
                  </a:lnTo>
                  <a:lnTo>
                    <a:pt x="188" y="130"/>
                  </a:lnTo>
                  <a:lnTo>
                    <a:pt x="189" y="130"/>
                  </a:lnTo>
                  <a:lnTo>
                    <a:pt x="189" y="130"/>
                  </a:lnTo>
                  <a:lnTo>
                    <a:pt x="190" y="130"/>
                  </a:lnTo>
                  <a:lnTo>
                    <a:pt x="190" y="130"/>
                  </a:lnTo>
                  <a:lnTo>
                    <a:pt x="191" y="130"/>
                  </a:lnTo>
                  <a:lnTo>
                    <a:pt x="191" y="130"/>
                  </a:lnTo>
                  <a:lnTo>
                    <a:pt x="192" y="130"/>
                  </a:lnTo>
                  <a:lnTo>
                    <a:pt x="192" y="130"/>
                  </a:lnTo>
                  <a:lnTo>
                    <a:pt x="193" y="130"/>
                  </a:lnTo>
                  <a:lnTo>
                    <a:pt x="193" y="130"/>
                  </a:lnTo>
                  <a:lnTo>
                    <a:pt x="194" y="130"/>
                  </a:lnTo>
                  <a:lnTo>
                    <a:pt x="194" y="130"/>
                  </a:lnTo>
                  <a:lnTo>
                    <a:pt x="195" y="130"/>
                  </a:lnTo>
                  <a:lnTo>
                    <a:pt x="195" y="130"/>
                  </a:lnTo>
                  <a:lnTo>
                    <a:pt x="196" y="130"/>
                  </a:lnTo>
                  <a:lnTo>
                    <a:pt x="196" y="130"/>
                  </a:lnTo>
                  <a:lnTo>
                    <a:pt x="197" y="130"/>
                  </a:lnTo>
                  <a:lnTo>
                    <a:pt x="197" y="130"/>
                  </a:lnTo>
                  <a:lnTo>
                    <a:pt x="198" y="130"/>
                  </a:lnTo>
                  <a:lnTo>
                    <a:pt x="198" y="130"/>
                  </a:lnTo>
                  <a:lnTo>
                    <a:pt x="199" y="130"/>
                  </a:lnTo>
                  <a:lnTo>
                    <a:pt x="199" y="130"/>
                  </a:lnTo>
                  <a:lnTo>
                    <a:pt x="200" y="130"/>
                  </a:lnTo>
                  <a:lnTo>
                    <a:pt x="200" y="130"/>
                  </a:lnTo>
                  <a:lnTo>
                    <a:pt x="201" y="130"/>
                  </a:lnTo>
                  <a:lnTo>
                    <a:pt x="201" y="130"/>
                  </a:lnTo>
                  <a:lnTo>
                    <a:pt x="202" y="130"/>
                  </a:lnTo>
                  <a:lnTo>
                    <a:pt x="202" y="130"/>
                  </a:lnTo>
                  <a:lnTo>
                    <a:pt x="203" y="130"/>
                  </a:lnTo>
                  <a:lnTo>
                    <a:pt x="203" y="130"/>
                  </a:lnTo>
                  <a:lnTo>
                    <a:pt x="204" y="130"/>
                  </a:lnTo>
                  <a:lnTo>
                    <a:pt x="204" y="130"/>
                  </a:lnTo>
                  <a:lnTo>
                    <a:pt x="205" y="130"/>
                  </a:lnTo>
                  <a:lnTo>
                    <a:pt x="205" y="130"/>
                  </a:lnTo>
                  <a:lnTo>
                    <a:pt x="206" y="130"/>
                  </a:lnTo>
                  <a:lnTo>
                    <a:pt x="206" y="130"/>
                  </a:lnTo>
                  <a:lnTo>
                    <a:pt x="207" y="130"/>
                  </a:lnTo>
                  <a:lnTo>
                    <a:pt x="207" y="130"/>
                  </a:lnTo>
                  <a:lnTo>
                    <a:pt x="208" y="130"/>
                  </a:lnTo>
                  <a:lnTo>
                    <a:pt x="208" y="130"/>
                  </a:lnTo>
                  <a:lnTo>
                    <a:pt x="209" y="130"/>
                  </a:lnTo>
                  <a:lnTo>
                    <a:pt x="209" y="130"/>
                  </a:lnTo>
                  <a:lnTo>
                    <a:pt x="210" y="130"/>
                  </a:lnTo>
                  <a:lnTo>
                    <a:pt x="210" y="130"/>
                  </a:lnTo>
                  <a:lnTo>
                    <a:pt x="211" y="130"/>
                  </a:lnTo>
                  <a:lnTo>
                    <a:pt x="211" y="130"/>
                  </a:lnTo>
                  <a:lnTo>
                    <a:pt x="212" y="130"/>
                  </a:lnTo>
                  <a:lnTo>
                    <a:pt x="212" y="130"/>
                  </a:lnTo>
                  <a:lnTo>
                    <a:pt x="213" y="130"/>
                  </a:lnTo>
                  <a:lnTo>
                    <a:pt x="213" y="130"/>
                  </a:lnTo>
                  <a:lnTo>
                    <a:pt x="214" y="130"/>
                  </a:lnTo>
                  <a:lnTo>
                    <a:pt x="214" y="130"/>
                  </a:lnTo>
                  <a:lnTo>
                    <a:pt x="215" y="130"/>
                  </a:lnTo>
                  <a:lnTo>
                    <a:pt x="215" y="130"/>
                  </a:lnTo>
                  <a:lnTo>
                    <a:pt x="216" y="130"/>
                  </a:lnTo>
                  <a:lnTo>
                    <a:pt x="216" y="130"/>
                  </a:lnTo>
                  <a:lnTo>
                    <a:pt x="217" y="130"/>
                  </a:lnTo>
                  <a:lnTo>
                    <a:pt x="217" y="130"/>
                  </a:lnTo>
                  <a:lnTo>
                    <a:pt x="218" y="130"/>
                  </a:lnTo>
                  <a:lnTo>
                    <a:pt x="218" y="130"/>
                  </a:lnTo>
                  <a:lnTo>
                    <a:pt x="219" y="130"/>
                  </a:lnTo>
                  <a:lnTo>
                    <a:pt x="219" y="130"/>
                  </a:lnTo>
                  <a:lnTo>
                    <a:pt x="220" y="130"/>
                  </a:lnTo>
                  <a:lnTo>
                    <a:pt x="220" y="130"/>
                  </a:lnTo>
                  <a:lnTo>
                    <a:pt x="221" y="130"/>
                  </a:lnTo>
                  <a:lnTo>
                    <a:pt x="221" y="130"/>
                  </a:lnTo>
                  <a:lnTo>
                    <a:pt x="222" y="130"/>
                  </a:lnTo>
                  <a:lnTo>
                    <a:pt x="222" y="130"/>
                  </a:lnTo>
                  <a:lnTo>
                    <a:pt x="223" y="130"/>
                  </a:lnTo>
                  <a:lnTo>
                    <a:pt x="223" y="130"/>
                  </a:lnTo>
                  <a:lnTo>
                    <a:pt x="224" y="130"/>
                  </a:lnTo>
                  <a:lnTo>
                    <a:pt x="224" y="130"/>
                  </a:lnTo>
                  <a:lnTo>
                    <a:pt x="225" y="130"/>
                  </a:lnTo>
                  <a:lnTo>
                    <a:pt x="225" y="130"/>
                  </a:lnTo>
                  <a:lnTo>
                    <a:pt x="226" y="130"/>
                  </a:lnTo>
                  <a:lnTo>
                    <a:pt x="226" y="130"/>
                  </a:lnTo>
                  <a:lnTo>
                    <a:pt x="227" y="130"/>
                  </a:lnTo>
                  <a:lnTo>
                    <a:pt x="227" y="130"/>
                  </a:lnTo>
                  <a:lnTo>
                    <a:pt x="228" y="130"/>
                  </a:lnTo>
                  <a:lnTo>
                    <a:pt x="228" y="130"/>
                  </a:lnTo>
                  <a:lnTo>
                    <a:pt x="229" y="130"/>
                  </a:lnTo>
                  <a:lnTo>
                    <a:pt x="229" y="130"/>
                  </a:lnTo>
                  <a:lnTo>
                    <a:pt x="230" y="130"/>
                  </a:lnTo>
                  <a:lnTo>
                    <a:pt x="230" y="130"/>
                  </a:lnTo>
                  <a:lnTo>
                    <a:pt x="231" y="130"/>
                  </a:lnTo>
                  <a:lnTo>
                    <a:pt x="231" y="130"/>
                  </a:lnTo>
                  <a:lnTo>
                    <a:pt x="232" y="130"/>
                  </a:lnTo>
                  <a:lnTo>
                    <a:pt x="232" y="130"/>
                  </a:lnTo>
                  <a:lnTo>
                    <a:pt x="233" y="130"/>
                  </a:lnTo>
                  <a:lnTo>
                    <a:pt x="233" y="130"/>
                  </a:lnTo>
                  <a:lnTo>
                    <a:pt x="234" y="130"/>
                  </a:lnTo>
                  <a:lnTo>
                    <a:pt x="234" y="130"/>
                  </a:lnTo>
                  <a:lnTo>
                    <a:pt x="235" y="129"/>
                  </a:lnTo>
                  <a:lnTo>
                    <a:pt x="235" y="130"/>
                  </a:lnTo>
                  <a:lnTo>
                    <a:pt x="236" y="127"/>
                  </a:lnTo>
                  <a:lnTo>
                    <a:pt x="236" y="130"/>
                  </a:lnTo>
                  <a:lnTo>
                    <a:pt x="237" y="130"/>
                  </a:lnTo>
                  <a:lnTo>
                    <a:pt x="237" y="129"/>
                  </a:lnTo>
                  <a:lnTo>
                    <a:pt x="238" y="130"/>
                  </a:lnTo>
                  <a:lnTo>
                    <a:pt x="238" y="129"/>
                  </a:lnTo>
                  <a:lnTo>
                    <a:pt x="239" y="130"/>
                  </a:lnTo>
                  <a:lnTo>
                    <a:pt x="239" y="129"/>
                  </a:lnTo>
                  <a:lnTo>
                    <a:pt x="240" y="130"/>
                  </a:lnTo>
                  <a:lnTo>
                    <a:pt x="240" y="130"/>
                  </a:lnTo>
                  <a:lnTo>
                    <a:pt x="241" y="130"/>
                  </a:lnTo>
                  <a:lnTo>
                    <a:pt x="241" y="129"/>
                  </a:lnTo>
                  <a:lnTo>
                    <a:pt x="242" y="130"/>
                  </a:lnTo>
                  <a:lnTo>
                    <a:pt x="242" y="130"/>
                  </a:lnTo>
                  <a:lnTo>
                    <a:pt x="243" y="130"/>
                  </a:lnTo>
                  <a:lnTo>
                    <a:pt x="243" y="130"/>
                  </a:lnTo>
                  <a:lnTo>
                    <a:pt x="244" y="130"/>
                  </a:lnTo>
                  <a:lnTo>
                    <a:pt x="244" y="130"/>
                  </a:lnTo>
                  <a:lnTo>
                    <a:pt x="245" y="130"/>
                  </a:lnTo>
                  <a:lnTo>
                    <a:pt x="245" y="130"/>
                  </a:lnTo>
                  <a:lnTo>
                    <a:pt x="246" y="130"/>
                  </a:lnTo>
                  <a:lnTo>
                    <a:pt x="246" y="130"/>
                  </a:lnTo>
                  <a:lnTo>
                    <a:pt x="247" y="130"/>
                  </a:lnTo>
                  <a:lnTo>
                    <a:pt x="247" y="130"/>
                  </a:lnTo>
                  <a:lnTo>
                    <a:pt x="248" y="130"/>
                  </a:lnTo>
                  <a:lnTo>
                    <a:pt x="248" y="130"/>
                  </a:lnTo>
                  <a:lnTo>
                    <a:pt x="249" y="130"/>
                  </a:lnTo>
                  <a:lnTo>
                    <a:pt x="249" y="130"/>
                  </a:lnTo>
                  <a:lnTo>
                    <a:pt x="250" y="130"/>
                  </a:lnTo>
                  <a:lnTo>
                    <a:pt x="250" y="130"/>
                  </a:lnTo>
                  <a:lnTo>
                    <a:pt x="251" y="130"/>
                  </a:lnTo>
                  <a:lnTo>
                    <a:pt x="251" y="130"/>
                  </a:lnTo>
                  <a:lnTo>
                    <a:pt x="252" y="130"/>
                  </a:lnTo>
                  <a:lnTo>
                    <a:pt x="252" y="130"/>
                  </a:lnTo>
                  <a:lnTo>
                    <a:pt x="253" y="130"/>
                  </a:lnTo>
                  <a:lnTo>
                    <a:pt x="253" y="130"/>
                  </a:lnTo>
                  <a:lnTo>
                    <a:pt x="254" y="130"/>
                  </a:lnTo>
                  <a:lnTo>
                    <a:pt x="254" y="130"/>
                  </a:lnTo>
                  <a:lnTo>
                    <a:pt x="255" y="130"/>
                  </a:lnTo>
                  <a:lnTo>
                    <a:pt x="255" y="130"/>
                  </a:lnTo>
                  <a:lnTo>
                    <a:pt x="256" y="130"/>
                  </a:lnTo>
                  <a:lnTo>
                    <a:pt x="256" y="130"/>
                  </a:lnTo>
                  <a:lnTo>
                    <a:pt x="257" y="130"/>
                  </a:lnTo>
                  <a:lnTo>
                    <a:pt x="257" y="130"/>
                  </a:lnTo>
                  <a:lnTo>
                    <a:pt x="258" y="130"/>
                  </a:lnTo>
                  <a:lnTo>
                    <a:pt x="258" y="130"/>
                  </a:lnTo>
                  <a:lnTo>
                    <a:pt x="259" y="130"/>
                  </a:lnTo>
                  <a:lnTo>
                    <a:pt x="259" y="130"/>
                  </a:lnTo>
                  <a:lnTo>
                    <a:pt x="260" y="130"/>
                  </a:lnTo>
                  <a:lnTo>
                    <a:pt x="260" y="130"/>
                  </a:lnTo>
                  <a:lnTo>
                    <a:pt x="261" y="130"/>
                  </a:lnTo>
                  <a:lnTo>
                    <a:pt x="261" y="130"/>
                  </a:lnTo>
                  <a:lnTo>
                    <a:pt x="262" y="130"/>
                  </a:lnTo>
                  <a:lnTo>
                    <a:pt x="262" y="130"/>
                  </a:lnTo>
                  <a:lnTo>
                    <a:pt x="263" y="130"/>
                  </a:lnTo>
                  <a:lnTo>
                    <a:pt x="263" y="130"/>
                  </a:lnTo>
                  <a:lnTo>
                    <a:pt x="264" y="130"/>
                  </a:lnTo>
                  <a:lnTo>
                    <a:pt x="264" y="130"/>
                  </a:lnTo>
                  <a:lnTo>
                    <a:pt x="265" y="130"/>
                  </a:lnTo>
                  <a:lnTo>
                    <a:pt x="265" y="130"/>
                  </a:lnTo>
                  <a:lnTo>
                    <a:pt x="266" y="130"/>
                  </a:lnTo>
                  <a:lnTo>
                    <a:pt x="266" y="130"/>
                  </a:lnTo>
                  <a:lnTo>
                    <a:pt x="267" y="130"/>
                  </a:lnTo>
                  <a:lnTo>
                    <a:pt x="267" y="130"/>
                  </a:lnTo>
                  <a:lnTo>
                    <a:pt x="268" y="130"/>
                  </a:lnTo>
                  <a:lnTo>
                    <a:pt x="268" y="130"/>
                  </a:lnTo>
                  <a:lnTo>
                    <a:pt x="269" y="130"/>
                  </a:lnTo>
                  <a:lnTo>
                    <a:pt x="269" y="130"/>
                  </a:lnTo>
                  <a:lnTo>
                    <a:pt x="270" y="130"/>
                  </a:lnTo>
                  <a:lnTo>
                    <a:pt x="270" y="130"/>
                  </a:lnTo>
                  <a:lnTo>
                    <a:pt x="271" y="130"/>
                  </a:lnTo>
                  <a:lnTo>
                    <a:pt x="271" y="130"/>
                  </a:lnTo>
                  <a:lnTo>
                    <a:pt x="272" y="130"/>
                  </a:lnTo>
                  <a:lnTo>
                    <a:pt x="272" y="130"/>
                  </a:lnTo>
                  <a:lnTo>
                    <a:pt x="273" y="130"/>
                  </a:lnTo>
                  <a:lnTo>
                    <a:pt x="273" y="130"/>
                  </a:lnTo>
                  <a:lnTo>
                    <a:pt x="274" y="130"/>
                  </a:lnTo>
                  <a:lnTo>
                    <a:pt x="274" y="130"/>
                  </a:lnTo>
                  <a:lnTo>
                    <a:pt x="275" y="130"/>
                  </a:lnTo>
                  <a:lnTo>
                    <a:pt x="275" y="130"/>
                  </a:lnTo>
                  <a:lnTo>
                    <a:pt x="276" y="130"/>
                  </a:lnTo>
                  <a:lnTo>
                    <a:pt x="276" y="130"/>
                  </a:lnTo>
                  <a:lnTo>
                    <a:pt x="277" y="130"/>
                  </a:lnTo>
                  <a:lnTo>
                    <a:pt x="277" y="130"/>
                  </a:lnTo>
                  <a:lnTo>
                    <a:pt x="278" y="130"/>
                  </a:lnTo>
                  <a:lnTo>
                    <a:pt x="278" y="130"/>
                  </a:lnTo>
                  <a:lnTo>
                    <a:pt x="279" y="130"/>
                  </a:lnTo>
                  <a:lnTo>
                    <a:pt x="279" y="130"/>
                  </a:lnTo>
                  <a:lnTo>
                    <a:pt x="280" y="130"/>
                  </a:lnTo>
                  <a:lnTo>
                    <a:pt x="280" y="130"/>
                  </a:lnTo>
                  <a:lnTo>
                    <a:pt x="281" y="130"/>
                  </a:lnTo>
                  <a:lnTo>
                    <a:pt x="281" y="130"/>
                  </a:lnTo>
                  <a:lnTo>
                    <a:pt x="282" y="130"/>
                  </a:lnTo>
                  <a:lnTo>
                    <a:pt x="282" y="130"/>
                  </a:lnTo>
                  <a:lnTo>
                    <a:pt x="283" y="130"/>
                  </a:lnTo>
                  <a:lnTo>
                    <a:pt x="283" y="130"/>
                  </a:lnTo>
                  <a:lnTo>
                    <a:pt x="284" y="130"/>
                  </a:lnTo>
                  <a:lnTo>
                    <a:pt x="284" y="130"/>
                  </a:lnTo>
                  <a:lnTo>
                    <a:pt x="285" y="130"/>
                  </a:lnTo>
                  <a:lnTo>
                    <a:pt x="285" y="130"/>
                  </a:lnTo>
                  <a:lnTo>
                    <a:pt x="286" y="130"/>
                  </a:lnTo>
                  <a:lnTo>
                    <a:pt x="286" y="130"/>
                  </a:lnTo>
                  <a:lnTo>
                    <a:pt x="287" y="130"/>
                  </a:lnTo>
                  <a:lnTo>
                    <a:pt x="287" y="130"/>
                  </a:lnTo>
                  <a:lnTo>
                    <a:pt x="288" y="130"/>
                  </a:lnTo>
                  <a:lnTo>
                    <a:pt x="288" y="130"/>
                  </a:lnTo>
                  <a:lnTo>
                    <a:pt x="289" y="130"/>
                  </a:lnTo>
                  <a:lnTo>
                    <a:pt x="289" y="130"/>
                  </a:lnTo>
                  <a:lnTo>
                    <a:pt x="290" y="130"/>
                  </a:lnTo>
                  <a:lnTo>
                    <a:pt x="290" y="130"/>
                  </a:lnTo>
                  <a:lnTo>
                    <a:pt x="291" y="130"/>
                  </a:lnTo>
                  <a:lnTo>
                    <a:pt x="291" y="130"/>
                  </a:lnTo>
                  <a:lnTo>
                    <a:pt x="292" y="130"/>
                  </a:lnTo>
                  <a:lnTo>
                    <a:pt x="292" y="130"/>
                  </a:lnTo>
                  <a:lnTo>
                    <a:pt x="293" y="130"/>
                  </a:lnTo>
                  <a:lnTo>
                    <a:pt x="293" y="130"/>
                  </a:lnTo>
                  <a:lnTo>
                    <a:pt x="294" y="130"/>
                  </a:lnTo>
                  <a:lnTo>
                    <a:pt x="294" y="130"/>
                  </a:lnTo>
                  <a:lnTo>
                    <a:pt x="295" y="130"/>
                  </a:lnTo>
                  <a:lnTo>
                    <a:pt x="295" y="130"/>
                  </a:lnTo>
                  <a:lnTo>
                    <a:pt x="296" y="130"/>
                  </a:lnTo>
                  <a:lnTo>
                    <a:pt x="296" y="130"/>
                  </a:lnTo>
                  <a:lnTo>
                    <a:pt x="297" y="130"/>
                  </a:lnTo>
                  <a:lnTo>
                    <a:pt x="297" y="130"/>
                  </a:lnTo>
                  <a:lnTo>
                    <a:pt x="298" y="130"/>
                  </a:lnTo>
                  <a:lnTo>
                    <a:pt x="298" y="130"/>
                  </a:lnTo>
                  <a:lnTo>
                    <a:pt x="299" y="130"/>
                  </a:lnTo>
                  <a:lnTo>
                    <a:pt x="299" y="130"/>
                  </a:lnTo>
                  <a:lnTo>
                    <a:pt x="300" y="130"/>
                  </a:lnTo>
                  <a:lnTo>
                    <a:pt x="300" y="130"/>
                  </a:lnTo>
                  <a:lnTo>
                    <a:pt x="301" y="130"/>
                  </a:lnTo>
                  <a:lnTo>
                    <a:pt x="301" y="130"/>
                  </a:lnTo>
                  <a:lnTo>
                    <a:pt x="302" y="130"/>
                  </a:lnTo>
                  <a:lnTo>
                    <a:pt x="302" y="130"/>
                  </a:lnTo>
                  <a:lnTo>
                    <a:pt x="303" y="130"/>
                  </a:lnTo>
                  <a:lnTo>
                    <a:pt x="303" y="130"/>
                  </a:lnTo>
                  <a:lnTo>
                    <a:pt x="304" y="130"/>
                  </a:lnTo>
                  <a:lnTo>
                    <a:pt x="304" y="130"/>
                  </a:lnTo>
                  <a:lnTo>
                    <a:pt x="305" y="130"/>
                  </a:lnTo>
                  <a:lnTo>
                    <a:pt x="305" y="130"/>
                  </a:lnTo>
                  <a:lnTo>
                    <a:pt x="306" y="130"/>
                  </a:lnTo>
                  <a:lnTo>
                    <a:pt x="306" y="130"/>
                  </a:lnTo>
                  <a:lnTo>
                    <a:pt x="307" y="130"/>
                  </a:lnTo>
                  <a:lnTo>
                    <a:pt x="307" y="130"/>
                  </a:lnTo>
                  <a:lnTo>
                    <a:pt x="308" y="130"/>
                  </a:lnTo>
                  <a:lnTo>
                    <a:pt x="308" y="130"/>
                  </a:lnTo>
                  <a:lnTo>
                    <a:pt x="309" y="130"/>
                  </a:lnTo>
                  <a:lnTo>
                    <a:pt x="309" y="130"/>
                  </a:lnTo>
                  <a:lnTo>
                    <a:pt x="310" y="130"/>
                  </a:lnTo>
                  <a:lnTo>
                    <a:pt x="310" y="130"/>
                  </a:lnTo>
                  <a:lnTo>
                    <a:pt x="311" y="130"/>
                  </a:lnTo>
                  <a:lnTo>
                    <a:pt x="311" y="130"/>
                  </a:lnTo>
                  <a:lnTo>
                    <a:pt x="312" y="130"/>
                  </a:lnTo>
                  <a:lnTo>
                    <a:pt x="312" y="130"/>
                  </a:lnTo>
                  <a:lnTo>
                    <a:pt x="313" y="130"/>
                  </a:lnTo>
                  <a:lnTo>
                    <a:pt x="313" y="130"/>
                  </a:lnTo>
                  <a:lnTo>
                    <a:pt x="314" y="130"/>
                  </a:lnTo>
                  <a:lnTo>
                    <a:pt x="314" y="130"/>
                  </a:lnTo>
                  <a:lnTo>
                    <a:pt x="315" y="130"/>
                  </a:lnTo>
                  <a:lnTo>
                    <a:pt x="315" y="130"/>
                  </a:lnTo>
                  <a:lnTo>
                    <a:pt x="316" y="130"/>
                  </a:lnTo>
                  <a:lnTo>
                    <a:pt x="316" y="130"/>
                  </a:lnTo>
                  <a:lnTo>
                    <a:pt x="317" y="130"/>
                  </a:lnTo>
                  <a:lnTo>
                    <a:pt x="317" y="130"/>
                  </a:lnTo>
                  <a:lnTo>
                    <a:pt x="318" y="130"/>
                  </a:lnTo>
                  <a:lnTo>
                    <a:pt x="318" y="130"/>
                  </a:lnTo>
                  <a:lnTo>
                    <a:pt x="319" y="130"/>
                  </a:lnTo>
                  <a:lnTo>
                    <a:pt x="319" y="130"/>
                  </a:lnTo>
                  <a:lnTo>
                    <a:pt x="320" y="130"/>
                  </a:lnTo>
                  <a:lnTo>
                    <a:pt x="320" y="130"/>
                  </a:lnTo>
                  <a:lnTo>
                    <a:pt x="321" y="130"/>
                  </a:lnTo>
                  <a:lnTo>
                    <a:pt x="321" y="130"/>
                  </a:lnTo>
                  <a:lnTo>
                    <a:pt x="322" y="130"/>
                  </a:lnTo>
                  <a:lnTo>
                    <a:pt x="322" y="130"/>
                  </a:lnTo>
                  <a:lnTo>
                    <a:pt x="323" y="130"/>
                  </a:lnTo>
                  <a:lnTo>
                    <a:pt x="323" y="130"/>
                  </a:lnTo>
                  <a:lnTo>
                    <a:pt x="324" y="130"/>
                  </a:lnTo>
                  <a:lnTo>
                    <a:pt x="324" y="130"/>
                  </a:lnTo>
                  <a:lnTo>
                    <a:pt x="325" y="130"/>
                  </a:lnTo>
                  <a:lnTo>
                    <a:pt x="325" y="130"/>
                  </a:lnTo>
                  <a:lnTo>
                    <a:pt x="326" y="130"/>
                  </a:lnTo>
                  <a:lnTo>
                    <a:pt x="326" y="130"/>
                  </a:lnTo>
                  <a:lnTo>
                    <a:pt x="327" y="130"/>
                  </a:lnTo>
                  <a:lnTo>
                    <a:pt x="327" y="130"/>
                  </a:lnTo>
                  <a:lnTo>
                    <a:pt x="328" y="130"/>
                  </a:lnTo>
                  <a:lnTo>
                    <a:pt x="328" y="130"/>
                  </a:lnTo>
                  <a:lnTo>
                    <a:pt x="329" y="130"/>
                  </a:lnTo>
                  <a:lnTo>
                    <a:pt x="329" y="130"/>
                  </a:lnTo>
                  <a:lnTo>
                    <a:pt x="330" y="130"/>
                  </a:lnTo>
                  <a:lnTo>
                    <a:pt x="330" y="130"/>
                  </a:lnTo>
                  <a:lnTo>
                    <a:pt x="331" y="130"/>
                  </a:lnTo>
                  <a:lnTo>
                    <a:pt x="331" y="130"/>
                  </a:lnTo>
                  <a:lnTo>
                    <a:pt x="332" y="130"/>
                  </a:lnTo>
                  <a:lnTo>
                    <a:pt x="332" y="130"/>
                  </a:lnTo>
                  <a:lnTo>
                    <a:pt x="333" y="130"/>
                  </a:lnTo>
                  <a:lnTo>
                    <a:pt x="333" y="130"/>
                  </a:lnTo>
                  <a:lnTo>
                    <a:pt x="334" y="130"/>
                  </a:lnTo>
                  <a:lnTo>
                    <a:pt x="334" y="130"/>
                  </a:lnTo>
                  <a:lnTo>
                    <a:pt x="335" y="130"/>
                  </a:lnTo>
                  <a:lnTo>
                    <a:pt x="335" y="130"/>
                  </a:lnTo>
                  <a:lnTo>
                    <a:pt x="336" y="130"/>
                  </a:lnTo>
                  <a:lnTo>
                    <a:pt x="336" y="130"/>
                  </a:lnTo>
                  <a:lnTo>
                    <a:pt x="337" y="130"/>
                  </a:lnTo>
                  <a:lnTo>
                    <a:pt x="337" y="130"/>
                  </a:lnTo>
                  <a:lnTo>
                    <a:pt x="338" y="130"/>
                  </a:lnTo>
                  <a:lnTo>
                    <a:pt x="338" y="130"/>
                  </a:lnTo>
                  <a:lnTo>
                    <a:pt x="339" y="130"/>
                  </a:lnTo>
                  <a:lnTo>
                    <a:pt x="339" y="130"/>
                  </a:lnTo>
                  <a:lnTo>
                    <a:pt x="340" y="130"/>
                  </a:lnTo>
                  <a:lnTo>
                    <a:pt x="340" y="130"/>
                  </a:lnTo>
                  <a:lnTo>
                    <a:pt x="341" y="130"/>
                  </a:lnTo>
                  <a:lnTo>
                    <a:pt x="341" y="130"/>
                  </a:lnTo>
                  <a:lnTo>
                    <a:pt x="342" y="130"/>
                  </a:lnTo>
                  <a:lnTo>
                    <a:pt x="342" y="130"/>
                  </a:lnTo>
                  <a:lnTo>
                    <a:pt x="343" y="130"/>
                  </a:lnTo>
                  <a:lnTo>
                    <a:pt x="343" y="130"/>
                  </a:lnTo>
                  <a:lnTo>
                    <a:pt x="344" y="130"/>
                  </a:lnTo>
                  <a:lnTo>
                    <a:pt x="344" y="130"/>
                  </a:lnTo>
                  <a:lnTo>
                    <a:pt x="345" y="130"/>
                  </a:lnTo>
                  <a:lnTo>
                    <a:pt x="345" y="130"/>
                  </a:lnTo>
                  <a:lnTo>
                    <a:pt x="346" y="130"/>
                  </a:lnTo>
                  <a:lnTo>
                    <a:pt x="346" y="130"/>
                  </a:lnTo>
                  <a:lnTo>
                    <a:pt x="347" y="130"/>
                  </a:lnTo>
                  <a:lnTo>
                    <a:pt x="347" y="130"/>
                  </a:lnTo>
                  <a:lnTo>
                    <a:pt x="348" y="130"/>
                  </a:lnTo>
                  <a:lnTo>
                    <a:pt x="348" y="130"/>
                  </a:lnTo>
                  <a:lnTo>
                    <a:pt x="349" y="130"/>
                  </a:lnTo>
                  <a:lnTo>
                    <a:pt x="349" y="130"/>
                  </a:lnTo>
                  <a:lnTo>
                    <a:pt x="350" y="130"/>
                  </a:lnTo>
                  <a:lnTo>
                    <a:pt x="350" y="130"/>
                  </a:lnTo>
                  <a:lnTo>
                    <a:pt x="351" y="130"/>
                  </a:lnTo>
                  <a:lnTo>
                    <a:pt x="351" y="130"/>
                  </a:lnTo>
                  <a:lnTo>
                    <a:pt x="352" y="130"/>
                  </a:lnTo>
                  <a:lnTo>
                    <a:pt x="352" y="130"/>
                  </a:lnTo>
                  <a:lnTo>
                    <a:pt x="353" y="130"/>
                  </a:lnTo>
                  <a:lnTo>
                    <a:pt x="353" y="130"/>
                  </a:lnTo>
                  <a:lnTo>
                    <a:pt x="354" y="130"/>
                  </a:lnTo>
                  <a:lnTo>
                    <a:pt x="354" y="130"/>
                  </a:lnTo>
                  <a:lnTo>
                    <a:pt x="355" y="130"/>
                  </a:lnTo>
                  <a:lnTo>
                    <a:pt x="355" y="130"/>
                  </a:lnTo>
                  <a:lnTo>
                    <a:pt x="356" y="130"/>
                  </a:lnTo>
                  <a:lnTo>
                    <a:pt x="356" y="130"/>
                  </a:lnTo>
                  <a:lnTo>
                    <a:pt x="357" y="130"/>
                  </a:lnTo>
                  <a:lnTo>
                    <a:pt x="357" y="130"/>
                  </a:lnTo>
                  <a:lnTo>
                    <a:pt x="358" y="130"/>
                  </a:lnTo>
                  <a:lnTo>
                    <a:pt x="358" y="130"/>
                  </a:lnTo>
                  <a:lnTo>
                    <a:pt x="359" y="130"/>
                  </a:lnTo>
                  <a:lnTo>
                    <a:pt x="359" y="130"/>
                  </a:lnTo>
                  <a:lnTo>
                    <a:pt x="360" y="130"/>
                  </a:lnTo>
                  <a:lnTo>
                    <a:pt x="360" y="130"/>
                  </a:lnTo>
                  <a:lnTo>
                    <a:pt x="361" y="130"/>
                  </a:lnTo>
                  <a:lnTo>
                    <a:pt x="361" y="130"/>
                  </a:lnTo>
                  <a:lnTo>
                    <a:pt x="362" y="130"/>
                  </a:lnTo>
                  <a:lnTo>
                    <a:pt x="362" y="130"/>
                  </a:lnTo>
                  <a:lnTo>
                    <a:pt x="363" y="130"/>
                  </a:lnTo>
                  <a:lnTo>
                    <a:pt x="363" y="130"/>
                  </a:lnTo>
                  <a:lnTo>
                    <a:pt x="364" y="130"/>
                  </a:lnTo>
                  <a:lnTo>
                    <a:pt x="364" y="130"/>
                  </a:lnTo>
                  <a:lnTo>
                    <a:pt x="365" y="130"/>
                  </a:lnTo>
                  <a:lnTo>
                    <a:pt x="365" y="130"/>
                  </a:lnTo>
                  <a:lnTo>
                    <a:pt x="366" y="130"/>
                  </a:lnTo>
                  <a:lnTo>
                    <a:pt x="366" y="130"/>
                  </a:lnTo>
                  <a:lnTo>
                    <a:pt x="367" y="130"/>
                  </a:lnTo>
                  <a:lnTo>
                    <a:pt x="367" y="130"/>
                  </a:lnTo>
                  <a:lnTo>
                    <a:pt x="368" y="130"/>
                  </a:lnTo>
                  <a:lnTo>
                    <a:pt x="368" y="130"/>
                  </a:lnTo>
                  <a:lnTo>
                    <a:pt x="369" y="130"/>
                  </a:lnTo>
                  <a:lnTo>
                    <a:pt x="369" y="130"/>
                  </a:lnTo>
                  <a:lnTo>
                    <a:pt x="370" y="130"/>
                  </a:lnTo>
                  <a:lnTo>
                    <a:pt x="370" y="130"/>
                  </a:lnTo>
                  <a:lnTo>
                    <a:pt x="371" y="130"/>
                  </a:lnTo>
                  <a:lnTo>
                    <a:pt x="371" y="130"/>
                  </a:lnTo>
                  <a:lnTo>
                    <a:pt x="372" y="130"/>
                  </a:lnTo>
                  <a:lnTo>
                    <a:pt x="372" y="130"/>
                  </a:lnTo>
                  <a:lnTo>
                    <a:pt x="373" y="130"/>
                  </a:lnTo>
                  <a:lnTo>
                    <a:pt x="373" y="130"/>
                  </a:lnTo>
                  <a:lnTo>
                    <a:pt x="374" y="130"/>
                  </a:lnTo>
                  <a:lnTo>
                    <a:pt x="374" y="130"/>
                  </a:lnTo>
                  <a:lnTo>
                    <a:pt x="375" y="130"/>
                  </a:lnTo>
                  <a:lnTo>
                    <a:pt x="375" y="130"/>
                  </a:lnTo>
                  <a:lnTo>
                    <a:pt x="376" y="130"/>
                  </a:lnTo>
                  <a:lnTo>
                    <a:pt x="376" y="130"/>
                  </a:lnTo>
                  <a:lnTo>
                    <a:pt x="377" y="130"/>
                  </a:lnTo>
                  <a:lnTo>
                    <a:pt x="377" y="130"/>
                  </a:lnTo>
                  <a:lnTo>
                    <a:pt x="378" y="130"/>
                  </a:lnTo>
                  <a:lnTo>
                    <a:pt x="378" y="130"/>
                  </a:lnTo>
                  <a:lnTo>
                    <a:pt x="379" y="130"/>
                  </a:lnTo>
                  <a:lnTo>
                    <a:pt x="379" y="130"/>
                  </a:lnTo>
                  <a:lnTo>
                    <a:pt x="380" y="130"/>
                  </a:lnTo>
                  <a:lnTo>
                    <a:pt x="380" y="130"/>
                  </a:lnTo>
                  <a:lnTo>
                    <a:pt x="381" y="130"/>
                  </a:lnTo>
                  <a:lnTo>
                    <a:pt x="381" y="130"/>
                  </a:lnTo>
                  <a:lnTo>
                    <a:pt x="382" y="130"/>
                  </a:lnTo>
                  <a:lnTo>
                    <a:pt x="382" y="130"/>
                  </a:lnTo>
                  <a:lnTo>
                    <a:pt x="383" y="130"/>
                  </a:lnTo>
                  <a:lnTo>
                    <a:pt x="383" y="130"/>
                  </a:lnTo>
                  <a:lnTo>
                    <a:pt x="384" y="130"/>
                  </a:lnTo>
                  <a:lnTo>
                    <a:pt x="384" y="130"/>
                  </a:lnTo>
                  <a:lnTo>
                    <a:pt x="385" y="130"/>
                  </a:lnTo>
                  <a:lnTo>
                    <a:pt x="385" y="130"/>
                  </a:lnTo>
                  <a:lnTo>
                    <a:pt x="386" y="130"/>
                  </a:lnTo>
                  <a:lnTo>
                    <a:pt x="386" y="130"/>
                  </a:lnTo>
                  <a:lnTo>
                    <a:pt x="387" y="130"/>
                  </a:lnTo>
                  <a:lnTo>
                    <a:pt x="387" y="130"/>
                  </a:lnTo>
                  <a:lnTo>
                    <a:pt x="388" y="130"/>
                  </a:lnTo>
                  <a:lnTo>
                    <a:pt x="388" y="130"/>
                  </a:lnTo>
                  <a:lnTo>
                    <a:pt x="389" y="130"/>
                  </a:lnTo>
                  <a:lnTo>
                    <a:pt x="389" y="130"/>
                  </a:lnTo>
                  <a:lnTo>
                    <a:pt x="390" y="130"/>
                  </a:lnTo>
                  <a:lnTo>
                    <a:pt x="390" y="130"/>
                  </a:lnTo>
                  <a:lnTo>
                    <a:pt x="391" y="130"/>
                  </a:lnTo>
                  <a:lnTo>
                    <a:pt x="391" y="130"/>
                  </a:lnTo>
                  <a:lnTo>
                    <a:pt x="392" y="130"/>
                  </a:lnTo>
                  <a:lnTo>
                    <a:pt x="392" y="130"/>
                  </a:lnTo>
                  <a:lnTo>
                    <a:pt x="393" y="130"/>
                  </a:lnTo>
                  <a:lnTo>
                    <a:pt x="393" y="130"/>
                  </a:lnTo>
                  <a:lnTo>
                    <a:pt x="394" y="130"/>
                  </a:lnTo>
                  <a:lnTo>
                    <a:pt x="394" y="130"/>
                  </a:lnTo>
                  <a:lnTo>
                    <a:pt x="395" y="130"/>
                  </a:lnTo>
                  <a:lnTo>
                    <a:pt x="395" y="130"/>
                  </a:lnTo>
                  <a:lnTo>
                    <a:pt x="396" y="130"/>
                  </a:lnTo>
                  <a:lnTo>
                    <a:pt x="396" y="130"/>
                  </a:lnTo>
                  <a:lnTo>
                    <a:pt x="397" y="130"/>
                  </a:lnTo>
                  <a:lnTo>
                    <a:pt x="397" y="130"/>
                  </a:lnTo>
                  <a:lnTo>
                    <a:pt x="398" y="130"/>
                  </a:lnTo>
                  <a:lnTo>
                    <a:pt x="398" y="130"/>
                  </a:lnTo>
                  <a:lnTo>
                    <a:pt x="399" y="130"/>
                  </a:lnTo>
                  <a:lnTo>
                    <a:pt x="399" y="130"/>
                  </a:lnTo>
                  <a:lnTo>
                    <a:pt x="400" y="130"/>
                  </a:lnTo>
                  <a:lnTo>
                    <a:pt x="400" y="130"/>
                  </a:lnTo>
                  <a:lnTo>
                    <a:pt x="401" y="130"/>
                  </a:lnTo>
                  <a:lnTo>
                    <a:pt x="401" y="130"/>
                  </a:lnTo>
                  <a:lnTo>
                    <a:pt x="402" y="130"/>
                  </a:lnTo>
                  <a:lnTo>
                    <a:pt x="402" y="130"/>
                  </a:lnTo>
                  <a:lnTo>
                    <a:pt x="403" y="130"/>
                  </a:lnTo>
                  <a:lnTo>
                    <a:pt x="403" y="130"/>
                  </a:lnTo>
                  <a:lnTo>
                    <a:pt x="404" y="130"/>
                  </a:lnTo>
                  <a:lnTo>
                    <a:pt x="404" y="130"/>
                  </a:lnTo>
                  <a:lnTo>
                    <a:pt x="405" y="130"/>
                  </a:lnTo>
                  <a:lnTo>
                    <a:pt x="405" y="130"/>
                  </a:lnTo>
                  <a:lnTo>
                    <a:pt x="406" y="130"/>
                  </a:lnTo>
                  <a:lnTo>
                    <a:pt x="406" y="130"/>
                  </a:lnTo>
                  <a:lnTo>
                    <a:pt x="407" y="130"/>
                  </a:lnTo>
                  <a:lnTo>
                    <a:pt x="407" y="130"/>
                  </a:lnTo>
                  <a:lnTo>
                    <a:pt x="408" y="130"/>
                  </a:lnTo>
                  <a:lnTo>
                    <a:pt x="408" y="130"/>
                  </a:lnTo>
                  <a:lnTo>
                    <a:pt x="409" y="130"/>
                  </a:lnTo>
                  <a:lnTo>
                    <a:pt x="409" y="130"/>
                  </a:lnTo>
                  <a:lnTo>
                    <a:pt x="410" y="130"/>
                  </a:lnTo>
                  <a:lnTo>
                    <a:pt x="410" y="130"/>
                  </a:lnTo>
                  <a:lnTo>
                    <a:pt x="411" y="130"/>
                  </a:lnTo>
                  <a:lnTo>
                    <a:pt x="411" y="130"/>
                  </a:lnTo>
                  <a:lnTo>
                    <a:pt x="412" y="130"/>
                  </a:lnTo>
                  <a:lnTo>
                    <a:pt x="412" y="130"/>
                  </a:lnTo>
                  <a:lnTo>
                    <a:pt x="413" y="130"/>
                  </a:lnTo>
                  <a:lnTo>
                    <a:pt x="413" y="130"/>
                  </a:lnTo>
                  <a:lnTo>
                    <a:pt x="414" y="130"/>
                  </a:lnTo>
                  <a:lnTo>
                    <a:pt x="414" y="130"/>
                  </a:lnTo>
                  <a:lnTo>
                    <a:pt x="415" y="130"/>
                  </a:lnTo>
                  <a:lnTo>
                    <a:pt x="415" y="130"/>
                  </a:lnTo>
                  <a:lnTo>
                    <a:pt x="416" y="130"/>
                  </a:lnTo>
                  <a:lnTo>
                    <a:pt x="416" y="130"/>
                  </a:lnTo>
                  <a:lnTo>
                    <a:pt x="417" y="130"/>
                  </a:lnTo>
                  <a:lnTo>
                    <a:pt x="417" y="130"/>
                  </a:lnTo>
                  <a:lnTo>
                    <a:pt x="418" y="130"/>
                  </a:lnTo>
                  <a:lnTo>
                    <a:pt x="418" y="130"/>
                  </a:lnTo>
                  <a:lnTo>
                    <a:pt x="419" y="130"/>
                  </a:lnTo>
                  <a:lnTo>
                    <a:pt x="419" y="130"/>
                  </a:lnTo>
                  <a:lnTo>
                    <a:pt x="420" y="130"/>
                  </a:lnTo>
                  <a:lnTo>
                    <a:pt x="420" y="130"/>
                  </a:lnTo>
                  <a:lnTo>
                    <a:pt x="421" y="130"/>
                  </a:lnTo>
                  <a:lnTo>
                    <a:pt x="421" y="130"/>
                  </a:lnTo>
                  <a:lnTo>
                    <a:pt x="422" y="130"/>
                  </a:lnTo>
                  <a:lnTo>
                    <a:pt x="422" y="130"/>
                  </a:lnTo>
                  <a:lnTo>
                    <a:pt x="423" y="130"/>
                  </a:lnTo>
                  <a:lnTo>
                    <a:pt x="423" y="130"/>
                  </a:lnTo>
                  <a:lnTo>
                    <a:pt x="424" y="130"/>
                  </a:lnTo>
                  <a:lnTo>
                    <a:pt x="424" y="130"/>
                  </a:lnTo>
                  <a:lnTo>
                    <a:pt x="425" y="130"/>
                  </a:lnTo>
                  <a:lnTo>
                    <a:pt x="425" y="130"/>
                  </a:lnTo>
                  <a:lnTo>
                    <a:pt x="426" y="130"/>
                  </a:lnTo>
                  <a:lnTo>
                    <a:pt x="426" y="130"/>
                  </a:lnTo>
                  <a:lnTo>
                    <a:pt x="427" y="130"/>
                  </a:lnTo>
                  <a:lnTo>
                    <a:pt x="427" y="130"/>
                  </a:lnTo>
                  <a:lnTo>
                    <a:pt x="428" y="130"/>
                  </a:lnTo>
                  <a:lnTo>
                    <a:pt x="428" y="130"/>
                  </a:lnTo>
                  <a:lnTo>
                    <a:pt x="429" y="130"/>
                  </a:lnTo>
                  <a:lnTo>
                    <a:pt x="429" y="130"/>
                  </a:lnTo>
                  <a:lnTo>
                    <a:pt x="430" y="130"/>
                  </a:lnTo>
                  <a:lnTo>
                    <a:pt x="430" y="130"/>
                  </a:lnTo>
                  <a:lnTo>
                    <a:pt x="431" y="130"/>
                  </a:lnTo>
                  <a:lnTo>
                    <a:pt x="431" y="130"/>
                  </a:lnTo>
                  <a:lnTo>
                    <a:pt x="432" y="130"/>
                  </a:lnTo>
                  <a:lnTo>
                    <a:pt x="432" y="130"/>
                  </a:lnTo>
                  <a:lnTo>
                    <a:pt x="433" y="130"/>
                  </a:lnTo>
                  <a:lnTo>
                    <a:pt x="433" y="130"/>
                  </a:lnTo>
                  <a:lnTo>
                    <a:pt x="434" y="130"/>
                  </a:lnTo>
                  <a:lnTo>
                    <a:pt x="434" y="130"/>
                  </a:lnTo>
                  <a:lnTo>
                    <a:pt x="435" y="130"/>
                  </a:lnTo>
                  <a:lnTo>
                    <a:pt x="435" y="130"/>
                  </a:lnTo>
                  <a:lnTo>
                    <a:pt x="436" y="130"/>
                  </a:lnTo>
                  <a:lnTo>
                    <a:pt x="436" y="130"/>
                  </a:lnTo>
                  <a:lnTo>
                    <a:pt x="437" y="130"/>
                  </a:lnTo>
                  <a:lnTo>
                    <a:pt x="437" y="130"/>
                  </a:lnTo>
                  <a:lnTo>
                    <a:pt x="438" y="130"/>
                  </a:lnTo>
                  <a:lnTo>
                    <a:pt x="438" y="130"/>
                  </a:lnTo>
                  <a:lnTo>
                    <a:pt x="439" y="130"/>
                  </a:lnTo>
                  <a:lnTo>
                    <a:pt x="439" y="130"/>
                  </a:lnTo>
                  <a:lnTo>
                    <a:pt x="440" y="130"/>
                  </a:lnTo>
                  <a:lnTo>
                    <a:pt x="440" y="130"/>
                  </a:lnTo>
                  <a:lnTo>
                    <a:pt x="441" y="130"/>
                  </a:lnTo>
                  <a:lnTo>
                    <a:pt x="441" y="130"/>
                  </a:lnTo>
                  <a:lnTo>
                    <a:pt x="442" y="130"/>
                  </a:lnTo>
                  <a:lnTo>
                    <a:pt x="442" y="130"/>
                  </a:lnTo>
                  <a:lnTo>
                    <a:pt x="443" y="130"/>
                  </a:lnTo>
                  <a:lnTo>
                    <a:pt x="443" y="130"/>
                  </a:lnTo>
                  <a:lnTo>
                    <a:pt x="444" y="130"/>
                  </a:lnTo>
                  <a:lnTo>
                    <a:pt x="444" y="130"/>
                  </a:lnTo>
                  <a:lnTo>
                    <a:pt x="445" y="130"/>
                  </a:lnTo>
                  <a:lnTo>
                    <a:pt x="445" y="130"/>
                  </a:lnTo>
                  <a:lnTo>
                    <a:pt x="446" y="130"/>
                  </a:lnTo>
                  <a:lnTo>
                    <a:pt x="446" y="130"/>
                  </a:lnTo>
                  <a:lnTo>
                    <a:pt x="447" y="130"/>
                  </a:lnTo>
                  <a:lnTo>
                    <a:pt x="447" y="130"/>
                  </a:lnTo>
                  <a:lnTo>
                    <a:pt x="448" y="130"/>
                  </a:lnTo>
                  <a:lnTo>
                    <a:pt x="448" y="130"/>
                  </a:lnTo>
                  <a:lnTo>
                    <a:pt x="449" y="130"/>
                  </a:lnTo>
                  <a:lnTo>
                    <a:pt x="449" y="130"/>
                  </a:lnTo>
                  <a:lnTo>
                    <a:pt x="450" y="130"/>
                  </a:lnTo>
                  <a:lnTo>
                    <a:pt x="450" y="130"/>
                  </a:lnTo>
                  <a:lnTo>
                    <a:pt x="451" y="130"/>
                  </a:lnTo>
                  <a:lnTo>
                    <a:pt x="451" y="130"/>
                  </a:lnTo>
                  <a:lnTo>
                    <a:pt x="452" y="130"/>
                  </a:lnTo>
                  <a:lnTo>
                    <a:pt x="452" y="130"/>
                  </a:lnTo>
                  <a:lnTo>
                    <a:pt x="453" y="130"/>
                  </a:lnTo>
                  <a:lnTo>
                    <a:pt x="453" y="130"/>
                  </a:lnTo>
                  <a:lnTo>
                    <a:pt x="454" y="130"/>
                  </a:lnTo>
                  <a:lnTo>
                    <a:pt x="454" y="130"/>
                  </a:lnTo>
                  <a:lnTo>
                    <a:pt x="455" y="130"/>
                  </a:lnTo>
                  <a:lnTo>
                    <a:pt x="455" y="130"/>
                  </a:lnTo>
                  <a:lnTo>
                    <a:pt x="456" y="130"/>
                  </a:lnTo>
                  <a:lnTo>
                    <a:pt x="456" y="130"/>
                  </a:lnTo>
                  <a:lnTo>
                    <a:pt x="457" y="130"/>
                  </a:lnTo>
                  <a:lnTo>
                    <a:pt x="457" y="130"/>
                  </a:lnTo>
                  <a:lnTo>
                    <a:pt x="458" y="130"/>
                  </a:lnTo>
                  <a:lnTo>
                    <a:pt x="458" y="130"/>
                  </a:lnTo>
                  <a:lnTo>
                    <a:pt x="459" y="130"/>
                  </a:lnTo>
                  <a:lnTo>
                    <a:pt x="459" y="130"/>
                  </a:lnTo>
                  <a:lnTo>
                    <a:pt x="460" y="130"/>
                  </a:lnTo>
                  <a:lnTo>
                    <a:pt x="460" y="130"/>
                  </a:lnTo>
                  <a:lnTo>
                    <a:pt x="461" y="130"/>
                  </a:lnTo>
                  <a:lnTo>
                    <a:pt x="461" y="130"/>
                  </a:lnTo>
                  <a:lnTo>
                    <a:pt x="462" y="130"/>
                  </a:lnTo>
                  <a:lnTo>
                    <a:pt x="462" y="130"/>
                  </a:lnTo>
                  <a:lnTo>
                    <a:pt x="463" y="130"/>
                  </a:lnTo>
                  <a:lnTo>
                    <a:pt x="463" y="130"/>
                  </a:lnTo>
                  <a:lnTo>
                    <a:pt x="464" y="130"/>
                  </a:lnTo>
                  <a:lnTo>
                    <a:pt x="464" y="130"/>
                  </a:lnTo>
                  <a:lnTo>
                    <a:pt x="465" y="130"/>
                  </a:lnTo>
                  <a:lnTo>
                    <a:pt x="465" y="130"/>
                  </a:lnTo>
                  <a:lnTo>
                    <a:pt x="466" y="130"/>
                  </a:lnTo>
                  <a:lnTo>
                    <a:pt x="466" y="130"/>
                  </a:lnTo>
                  <a:lnTo>
                    <a:pt x="467" y="130"/>
                  </a:lnTo>
                  <a:lnTo>
                    <a:pt x="467" y="130"/>
                  </a:lnTo>
                  <a:lnTo>
                    <a:pt x="468" y="130"/>
                  </a:lnTo>
                  <a:lnTo>
                    <a:pt x="468" y="130"/>
                  </a:lnTo>
                  <a:lnTo>
                    <a:pt x="469" y="130"/>
                  </a:lnTo>
                  <a:lnTo>
                    <a:pt x="469" y="130"/>
                  </a:lnTo>
                  <a:lnTo>
                    <a:pt x="470" y="130"/>
                  </a:lnTo>
                  <a:lnTo>
                    <a:pt x="470" y="130"/>
                  </a:lnTo>
                  <a:lnTo>
                    <a:pt x="471" y="130"/>
                  </a:lnTo>
                  <a:lnTo>
                    <a:pt x="471" y="130"/>
                  </a:lnTo>
                  <a:lnTo>
                    <a:pt x="472" y="130"/>
                  </a:lnTo>
                  <a:lnTo>
                    <a:pt x="472" y="130"/>
                  </a:lnTo>
                  <a:lnTo>
                    <a:pt x="473" y="130"/>
                  </a:lnTo>
                  <a:lnTo>
                    <a:pt x="473" y="130"/>
                  </a:lnTo>
                  <a:lnTo>
                    <a:pt x="474" y="130"/>
                  </a:lnTo>
                  <a:lnTo>
                    <a:pt x="474" y="130"/>
                  </a:lnTo>
                  <a:lnTo>
                    <a:pt x="475" y="130"/>
                  </a:lnTo>
                  <a:lnTo>
                    <a:pt x="475" y="130"/>
                  </a:lnTo>
                  <a:lnTo>
                    <a:pt x="476" y="130"/>
                  </a:lnTo>
                  <a:lnTo>
                    <a:pt x="476" y="130"/>
                  </a:lnTo>
                  <a:lnTo>
                    <a:pt x="477" y="130"/>
                  </a:lnTo>
                  <a:lnTo>
                    <a:pt x="477" y="130"/>
                  </a:lnTo>
                  <a:lnTo>
                    <a:pt x="478" y="130"/>
                  </a:lnTo>
                  <a:lnTo>
                    <a:pt x="478" y="130"/>
                  </a:lnTo>
                  <a:lnTo>
                    <a:pt x="479" y="130"/>
                  </a:lnTo>
                  <a:lnTo>
                    <a:pt x="479" y="130"/>
                  </a:lnTo>
                  <a:lnTo>
                    <a:pt x="480" y="130"/>
                  </a:lnTo>
                  <a:lnTo>
                    <a:pt x="480" y="130"/>
                  </a:lnTo>
                  <a:lnTo>
                    <a:pt x="481" y="130"/>
                  </a:lnTo>
                  <a:lnTo>
                    <a:pt x="481" y="130"/>
                  </a:lnTo>
                  <a:lnTo>
                    <a:pt x="482" y="130"/>
                  </a:lnTo>
                  <a:lnTo>
                    <a:pt x="482" y="130"/>
                  </a:lnTo>
                  <a:lnTo>
                    <a:pt x="483" y="130"/>
                  </a:lnTo>
                  <a:lnTo>
                    <a:pt x="483" y="130"/>
                  </a:lnTo>
                  <a:lnTo>
                    <a:pt x="484" y="130"/>
                  </a:lnTo>
                  <a:lnTo>
                    <a:pt x="484" y="130"/>
                  </a:lnTo>
                  <a:lnTo>
                    <a:pt x="485" y="130"/>
                  </a:lnTo>
                  <a:lnTo>
                    <a:pt x="485" y="130"/>
                  </a:lnTo>
                  <a:lnTo>
                    <a:pt x="486" y="130"/>
                  </a:lnTo>
                  <a:lnTo>
                    <a:pt x="486" y="130"/>
                  </a:lnTo>
                  <a:lnTo>
                    <a:pt x="487" y="130"/>
                  </a:lnTo>
                  <a:lnTo>
                    <a:pt x="487" y="130"/>
                  </a:lnTo>
                  <a:lnTo>
                    <a:pt x="488" y="130"/>
                  </a:lnTo>
                  <a:lnTo>
                    <a:pt x="488" y="130"/>
                  </a:lnTo>
                  <a:lnTo>
                    <a:pt x="489" y="130"/>
                  </a:lnTo>
                  <a:lnTo>
                    <a:pt x="489" y="130"/>
                  </a:lnTo>
                  <a:lnTo>
                    <a:pt x="490" y="130"/>
                  </a:lnTo>
                  <a:lnTo>
                    <a:pt x="490" y="130"/>
                  </a:lnTo>
                  <a:lnTo>
                    <a:pt x="491" y="130"/>
                  </a:lnTo>
                  <a:lnTo>
                    <a:pt x="491" y="130"/>
                  </a:lnTo>
                  <a:lnTo>
                    <a:pt x="492" y="130"/>
                  </a:lnTo>
                  <a:lnTo>
                    <a:pt x="492" y="130"/>
                  </a:lnTo>
                  <a:lnTo>
                    <a:pt x="493" y="130"/>
                  </a:lnTo>
                  <a:lnTo>
                    <a:pt x="493" y="130"/>
                  </a:lnTo>
                  <a:lnTo>
                    <a:pt x="494" y="130"/>
                  </a:lnTo>
                  <a:lnTo>
                    <a:pt x="494" y="130"/>
                  </a:lnTo>
                  <a:lnTo>
                    <a:pt x="495" y="130"/>
                  </a:lnTo>
                  <a:lnTo>
                    <a:pt x="495" y="130"/>
                  </a:lnTo>
                  <a:lnTo>
                    <a:pt x="496" y="130"/>
                  </a:lnTo>
                  <a:lnTo>
                    <a:pt x="496" y="130"/>
                  </a:lnTo>
                  <a:lnTo>
                    <a:pt x="497" y="130"/>
                  </a:lnTo>
                  <a:lnTo>
                    <a:pt x="497" y="130"/>
                  </a:lnTo>
                  <a:lnTo>
                    <a:pt x="498" y="130"/>
                  </a:lnTo>
                  <a:lnTo>
                    <a:pt x="498" y="130"/>
                  </a:lnTo>
                  <a:lnTo>
                    <a:pt x="499" y="130"/>
                  </a:lnTo>
                  <a:lnTo>
                    <a:pt x="499" y="130"/>
                  </a:lnTo>
                  <a:lnTo>
                    <a:pt x="500" y="130"/>
                  </a:lnTo>
                  <a:lnTo>
                    <a:pt x="500" y="130"/>
                  </a:lnTo>
                  <a:lnTo>
                    <a:pt x="501" y="130"/>
                  </a:lnTo>
                  <a:lnTo>
                    <a:pt x="501" y="130"/>
                  </a:lnTo>
                  <a:lnTo>
                    <a:pt x="502" y="130"/>
                  </a:lnTo>
                  <a:lnTo>
                    <a:pt x="502" y="130"/>
                  </a:lnTo>
                  <a:lnTo>
                    <a:pt x="503" y="130"/>
                  </a:lnTo>
                  <a:lnTo>
                    <a:pt x="503" y="130"/>
                  </a:lnTo>
                  <a:lnTo>
                    <a:pt x="504" y="130"/>
                  </a:lnTo>
                  <a:lnTo>
                    <a:pt x="504" y="130"/>
                  </a:lnTo>
                  <a:lnTo>
                    <a:pt x="505" y="130"/>
                  </a:lnTo>
                  <a:lnTo>
                    <a:pt x="505" y="130"/>
                  </a:lnTo>
                  <a:lnTo>
                    <a:pt x="506" y="130"/>
                  </a:lnTo>
                  <a:lnTo>
                    <a:pt x="506" y="130"/>
                  </a:lnTo>
                  <a:lnTo>
                    <a:pt x="507" y="130"/>
                  </a:lnTo>
                  <a:lnTo>
                    <a:pt x="507" y="130"/>
                  </a:lnTo>
                  <a:lnTo>
                    <a:pt x="508" y="130"/>
                  </a:lnTo>
                  <a:lnTo>
                    <a:pt x="508" y="130"/>
                  </a:lnTo>
                  <a:lnTo>
                    <a:pt x="509" y="130"/>
                  </a:lnTo>
                  <a:lnTo>
                    <a:pt x="509" y="130"/>
                  </a:lnTo>
                  <a:lnTo>
                    <a:pt x="510" y="130"/>
                  </a:lnTo>
                  <a:lnTo>
                    <a:pt x="510" y="130"/>
                  </a:lnTo>
                  <a:lnTo>
                    <a:pt x="511" y="130"/>
                  </a:lnTo>
                  <a:lnTo>
                    <a:pt x="511" y="130"/>
                  </a:lnTo>
                  <a:lnTo>
                    <a:pt x="512" y="130"/>
                  </a:lnTo>
                  <a:lnTo>
                    <a:pt x="512" y="130"/>
                  </a:lnTo>
                  <a:lnTo>
                    <a:pt x="513" y="130"/>
                  </a:lnTo>
                  <a:lnTo>
                    <a:pt x="513" y="130"/>
                  </a:lnTo>
                  <a:lnTo>
                    <a:pt x="514" y="130"/>
                  </a:lnTo>
                  <a:lnTo>
                    <a:pt x="514" y="130"/>
                  </a:lnTo>
                  <a:lnTo>
                    <a:pt x="515" y="130"/>
                  </a:lnTo>
                  <a:lnTo>
                    <a:pt x="515" y="130"/>
                  </a:lnTo>
                  <a:lnTo>
                    <a:pt x="516" y="130"/>
                  </a:lnTo>
                  <a:lnTo>
                    <a:pt x="516" y="130"/>
                  </a:lnTo>
                  <a:lnTo>
                    <a:pt x="517" y="130"/>
                  </a:lnTo>
                  <a:lnTo>
                    <a:pt x="517" y="130"/>
                  </a:lnTo>
                  <a:lnTo>
                    <a:pt x="518" y="130"/>
                  </a:lnTo>
                  <a:lnTo>
                    <a:pt x="518" y="130"/>
                  </a:lnTo>
                  <a:lnTo>
                    <a:pt x="519" y="130"/>
                  </a:lnTo>
                  <a:lnTo>
                    <a:pt x="519" y="130"/>
                  </a:lnTo>
                  <a:lnTo>
                    <a:pt x="520" y="130"/>
                  </a:lnTo>
                  <a:lnTo>
                    <a:pt x="520" y="130"/>
                  </a:lnTo>
                  <a:lnTo>
                    <a:pt x="521" y="130"/>
                  </a:lnTo>
                  <a:lnTo>
                    <a:pt x="521" y="130"/>
                  </a:lnTo>
                  <a:lnTo>
                    <a:pt x="522" y="130"/>
                  </a:lnTo>
                  <a:lnTo>
                    <a:pt x="522" y="130"/>
                  </a:lnTo>
                  <a:lnTo>
                    <a:pt x="523" y="130"/>
                  </a:lnTo>
                  <a:lnTo>
                    <a:pt x="523" y="130"/>
                  </a:lnTo>
                  <a:lnTo>
                    <a:pt x="524" y="130"/>
                  </a:lnTo>
                  <a:lnTo>
                    <a:pt x="524" y="130"/>
                  </a:lnTo>
                  <a:lnTo>
                    <a:pt x="525" y="130"/>
                  </a:lnTo>
                  <a:lnTo>
                    <a:pt x="525" y="130"/>
                  </a:lnTo>
                  <a:lnTo>
                    <a:pt x="526" y="130"/>
                  </a:lnTo>
                  <a:lnTo>
                    <a:pt x="526" y="130"/>
                  </a:lnTo>
                  <a:lnTo>
                    <a:pt x="527" y="130"/>
                  </a:lnTo>
                  <a:lnTo>
                    <a:pt x="527" y="130"/>
                  </a:lnTo>
                  <a:lnTo>
                    <a:pt x="528" y="130"/>
                  </a:lnTo>
                  <a:lnTo>
                    <a:pt x="528" y="128"/>
                  </a:lnTo>
                  <a:lnTo>
                    <a:pt x="529" y="120"/>
                  </a:lnTo>
                  <a:lnTo>
                    <a:pt x="529" y="130"/>
                  </a:lnTo>
                  <a:lnTo>
                    <a:pt x="530" y="91"/>
                  </a:lnTo>
                  <a:lnTo>
                    <a:pt x="530" y="128"/>
                  </a:lnTo>
                  <a:lnTo>
                    <a:pt x="531" y="125"/>
                  </a:lnTo>
                  <a:lnTo>
                    <a:pt x="531" y="67"/>
                  </a:lnTo>
                  <a:lnTo>
                    <a:pt x="532" y="124"/>
                  </a:lnTo>
                  <a:lnTo>
                    <a:pt x="532" y="54"/>
                  </a:lnTo>
                  <a:lnTo>
                    <a:pt x="533" y="121"/>
                  </a:lnTo>
                  <a:lnTo>
                    <a:pt x="533" y="30"/>
                  </a:lnTo>
                  <a:lnTo>
                    <a:pt x="534" y="120"/>
                  </a:lnTo>
                  <a:lnTo>
                    <a:pt x="534" y="5"/>
                  </a:lnTo>
                  <a:lnTo>
                    <a:pt x="535" y="0"/>
                  </a:lnTo>
                  <a:lnTo>
                    <a:pt x="535" y="121"/>
                  </a:lnTo>
                  <a:lnTo>
                    <a:pt x="536" y="122"/>
                  </a:lnTo>
                  <a:lnTo>
                    <a:pt x="536" y="16"/>
                  </a:lnTo>
                  <a:lnTo>
                    <a:pt x="537" y="123"/>
                  </a:lnTo>
                  <a:lnTo>
                    <a:pt x="537" y="27"/>
                  </a:lnTo>
                  <a:lnTo>
                    <a:pt x="538" y="125"/>
                  </a:lnTo>
                  <a:lnTo>
                    <a:pt x="538" y="55"/>
                  </a:lnTo>
                  <a:lnTo>
                    <a:pt x="539" y="120"/>
                  </a:lnTo>
                  <a:lnTo>
                    <a:pt x="539" y="126"/>
                  </a:lnTo>
                  <a:lnTo>
                    <a:pt x="540" y="76"/>
                  </a:lnTo>
                  <a:lnTo>
                    <a:pt x="540" y="128"/>
                  </a:lnTo>
                  <a:lnTo>
                    <a:pt x="541" y="104"/>
                  </a:lnTo>
                  <a:lnTo>
                    <a:pt x="541" y="128"/>
                  </a:lnTo>
                  <a:lnTo>
                    <a:pt x="542" y="129"/>
                  </a:lnTo>
                  <a:lnTo>
                    <a:pt x="542" y="111"/>
                  </a:lnTo>
                  <a:lnTo>
                    <a:pt x="543" y="129"/>
                  </a:lnTo>
                  <a:lnTo>
                    <a:pt x="543" y="117"/>
                  </a:lnTo>
                  <a:lnTo>
                    <a:pt x="544" y="120"/>
                  </a:lnTo>
                  <a:lnTo>
                    <a:pt x="544" y="130"/>
                  </a:lnTo>
                  <a:lnTo>
                    <a:pt x="545" y="124"/>
                  </a:lnTo>
                  <a:lnTo>
                    <a:pt x="545" y="130"/>
                  </a:lnTo>
                  <a:lnTo>
                    <a:pt x="546" y="129"/>
                  </a:lnTo>
                  <a:lnTo>
                    <a:pt x="546" y="124"/>
                  </a:lnTo>
                  <a:lnTo>
                    <a:pt x="547" y="130"/>
                  </a:lnTo>
                  <a:lnTo>
                    <a:pt x="547" y="126"/>
                  </a:lnTo>
                  <a:lnTo>
                    <a:pt x="548" y="130"/>
                  </a:lnTo>
                  <a:lnTo>
                    <a:pt x="548" y="127"/>
                  </a:lnTo>
                  <a:lnTo>
                    <a:pt x="549" y="130"/>
                  </a:lnTo>
                  <a:lnTo>
                    <a:pt x="549" y="129"/>
                  </a:lnTo>
                  <a:lnTo>
                    <a:pt x="550" y="127"/>
                  </a:lnTo>
                  <a:lnTo>
                    <a:pt x="550" y="130"/>
                  </a:lnTo>
                  <a:lnTo>
                    <a:pt x="551" y="128"/>
                  </a:lnTo>
                  <a:lnTo>
                    <a:pt x="551" y="130"/>
                  </a:lnTo>
                  <a:lnTo>
                    <a:pt x="552" y="130"/>
                  </a:lnTo>
                  <a:lnTo>
                    <a:pt x="552" y="128"/>
                  </a:lnTo>
                  <a:lnTo>
                    <a:pt x="553" y="130"/>
                  </a:lnTo>
                  <a:lnTo>
                    <a:pt x="553" y="128"/>
                  </a:lnTo>
                  <a:lnTo>
                    <a:pt x="554" y="129"/>
                  </a:lnTo>
                  <a:lnTo>
                    <a:pt x="554" y="130"/>
                  </a:lnTo>
                  <a:lnTo>
                    <a:pt x="555" y="129"/>
                  </a:lnTo>
                  <a:lnTo>
                    <a:pt x="555" y="130"/>
                  </a:lnTo>
                  <a:lnTo>
                    <a:pt x="556" y="130"/>
                  </a:lnTo>
                  <a:lnTo>
                    <a:pt x="556" y="129"/>
                  </a:lnTo>
                  <a:lnTo>
                    <a:pt x="557" y="130"/>
                  </a:lnTo>
                  <a:lnTo>
                    <a:pt x="557" y="129"/>
                  </a:lnTo>
                  <a:lnTo>
                    <a:pt x="558" y="130"/>
                  </a:lnTo>
                  <a:lnTo>
                    <a:pt x="558" y="129"/>
                  </a:lnTo>
                  <a:lnTo>
                    <a:pt x="559" y="130"/>
                  </a:lnTo>
                  <a:lnTo>
                    <a:pt x="559" y="130"/>
                  </a:lnTo>
                  <a:lnTo>
                    <a:pt x="560" y="129"/>
                  </a:lnTo>
                  <a:lnTo>
                    <a:pt x="560" y="130"/>
                  </a:lnTo>
                  <a:lnTo>
                    <a:pt x="561" y="130"/>
                  </a:lnTo>
                  <a:lnTo>
                    <a:pt x="561" y="130"/>
                  </a:lnTo>
                  <a:lnTo>
                    <a:pt x="562" y="130"/>
                  </a:lnTo>
                  <a:lnTo>
                    <a:pt x="562" y="130"/>
                  </a:lnTo>
                  <a:lnTo>
                    <a:pt x="563" y="130"/>
                  </a:lnTo>
                  <a:lnTo>
                    <a:pt x="563" y="130"/>
                  </a:lnTo>
                  <a:lnTo>
                    <a:pt x="564" y="130"/>
                  </a:lnTo>
                  <a:lnTo>
                    <a:pt x="564" y="130"/>
                  </a:lnTo>
                  <a:lnTo>
                    <a:pt x="565" y="129"/>
                  </a:lnTo>
                  <a:lnTo>
                    <a:pt x="565" y="130"/>
                  </a:lnTo>
                  <a:lnTo>
                    <a:pt x="566" y="128"/>
                  </a:lnTo>
                  <a:lnTo>
                    <a:pt x="566" y="130"/>
                  </a:lnTo>
                  <a:lnTo>
                    <a:pt x="567" y="130"/>
                  </a:lnTo>
                  <a:lnTo>
                    <a:pt x="567" y="127"/>
                  </a:lnTo>
                  <a:lnTo>
                    <a:pt x="568" y="130"/>
                  </a:lnTo>
                  <a:lnTo>
                    <a:pt x="568" y="127"/>
                  </a:lnTo>
                  <a:lnTo>
                    <a:pt x="569" y="130"/>
                  </a:lnTo>
                  <a:lnTo>
                    <a:pt x="569" y="128"/>
                  </a:lnTo>
                  <a:lnTo>
                    <a:pt x="570" y="130"/>
                  </a:lnTo>
                  <a:lnTo>
                    <a:pt x="570" y="129"/>
                  </a:lnTo>
                  <a:lnTo>
                    <a:pt x="571" y="130"/>
                  </a:lnTo>
                  <a:lnTo>
                    <a:pt x="571" y="130"/>
                  </a:lnTo>
                  <a:lnTo>
                    <a:pt x="572" y="130"/>
                  </a:lnTo>
                  <a:lnTo>
                    <a:pt x="572" y="130"/>
                  </a:lnTo>
                  <a:lnTo>
                    <a:pt x="573" y="130"/>
                  </a:lnTo>
                  <a:lnTo>
                    <a:pt x="573" y="130"/>
                  </a:lnTo>
                  <a:lnTo>
                    <a:pt x="574" y="130"/>
                  </a:lnTo>
                  <a:lnTo>
                    <a:pt x="574" y="130"/>
                  </a:lnTo>
                  <a:lnTo>
                    <a:pt x="575" y="130"/>
                  </a:lnTo>
                  <a:lnTo>
                    <a:pt x="575" y="130"/>
                  </a:lnTo>
                  <a:lnTo>
                    <a:pt x="576" y="130"/>
                  </a:lnTo>
                  <a:lnTo>
                    <a:pt x="576" y="130"/>
                  </a:lnTo>
                  <a:lnTo>
                    <a:pt x="577" y="130"/>
                  </a:lnTo>
                  <a:lnTo>
                    <a:pt x="577" y="130"/>
                  </a:lnTo>
                  <a:lnTo>
                    <a:pt x="578" y="130"/>
                  </a:lnTo>
                  <a:lnTo>
                    <a:pt x="578" y="130"/>
                  </a:lnTo>
                  <a:lnTo>
                    <a:pt x="579" y="130"/>
                  </a:lnTo>
                  <a:lnTo>
                    <a:pt x="579" y="130"/>
                  </a:lnTo>
                  <a:lnTo>
                    <a:pt x="580" y="130"/>
                  </a:lnTo>
                  <a:lnTo>
                    <a:pt x="580" y="130"/>
                  </a:lnTo>
                  <a:lnTo>
                    <a:pt x="581" y="130"/>
                  </a:lnTo>
                  <a:lnTo>
                    <a:pt x="581" y="130"/>
                  </a:lnTo>
                  <a:lnTo>
                    <a:pt x="582" y="130"/>
                  </a:lnTo>
                  <a:lnTo>
                    <a:pt x="582" y="130"/>
                  </a:lnTo>
                  <a:lnTo>
                    <a:pt x="583" y="130"/>
                  </a:lnTo>
                  <a:lnTo>
                    <a:pt x="583" y="130"/>
                  </a:lnTo>
                  <a:lnTo>
                    <a:pt x="584" y="130"/>
                  </a:lnTo>
                  <a:lnTo>
                    <a:pt x="584" y="130"/>
                  </a:lnTo>
                  <a:lnTo>
                    <a:pt x="585" y="130"/>
                  </a:lnTo>
                  <a:lnTo>
                    <a:pt x="585" y="130"/>
                  </a:lnTo>
                  <a:lnTo>
                    <a:pt x="586" y="130"/>
                  </a:lnTo>
                  <a:lnTo>
                    <a:pt x="586" y="130"/>
                  </a:lnTo>
                  <a:lnTo>
                    <a:pt x="587" y="130"/>
                  </a:lnTo>
                  <a:lnTo>
                    <a:pt x="587" y="129"/>
                  </a:lnTo>
                  <a:lnTo>
                    <a:pt x="588" y="130"/>
                  </a:lnTo>
                  <a:lnTo>
                    <a:pt x="588" y="130"/>
                  </a:lnTo>
                  <a:lnTo>
                    <a:pt x="589" y="130"/>
                  </a:lnTo>
                  <a:lnTo>
                    <a:pt x="589" y="130"/>
                  </a:lnTo>
                  <a:lnTo>
                    <a:pt x="590" y="130"/>
                  </a:lnTo>
                  <a:lnTo>
                    <a:pt x="590" y="130"/>
                  </a:lnTo>
                  <a:lnTo>
                    <a:pt x="591" y="130"/>
                  </a:lnTo>
                  <a:lnTo>
                    <a:pt x="591" y="130"/>
                  </a:lnTo>
                  <a:lnTo>
                    <a:pt x="592" y="130"/>
                  </a:lnTo>
                  <a:lnTo>
                    <a:pt x="592" y="130"/>
                  </a:lnTo>
                  <a:lnTo>
                    <a:pt x="593" y="130"/>
                  </a:lnTo>
                  <a:lnTo>
                    <a:pt x="593" y="130"/>
                  </a:lnTo>
                  <a:lnTo>
                    <a:pt x="594" y="130"/>
                  </a:lnTo>
                  <a:lnTo>
                    <a:pt x="594" y="130"/>
                  </a:lnTo>
                  <a:lnTo>
                    <a:pt x="595" y="130"/>
                  </a:lnTo>
                  <a:lnTo>
                    <a:pt x="595" y="130"/>
                  </a:lnTo>
                  <a:lnTo>
                    <a:pt x="596" y="130"/>
                  </a:lnTo>
                  <a:lnTo>
                    <a:pt x="596" y="130"/>
                  </a:lnTo>
                  <a:lnTo>
                    <a:pt x="597" y="130"/>
                  </a:lnTo>
                  <a:lnTo>
                    <a:pt x="597" y="130"/>
                  </a:lnTo>
                  <a:lnTo>
                    <a:pt x="598" y="130"/>
                  </a:lnTo>
                  <a:lnTo>
                    <a:pt x="598" y="130"/>
                  </a:lnTo>
                  <a:lnTo>
                    <a:pt x="599" y="130"/>
                  </a:lnTo>
                  <a:lnTo>
                    <a:pt x="599" y="130"/>
                  </a:lnTo>
                  <a:lnTo>
                    <a:pt x="600" y="130"/>
                  </a:lnTo>
                  <a:lnTo>
                    <a:pt x="600" y="130"/>
                  </a:lnTo>
                  <a:lnTo>
                    <a:pt x="601" y="130"/>
                  </a:lnTo>
                  <a:lnTo>
                    <a:pt x="601" y="130"/>
                  </a:lnTo>
                  <a:lnTo>
                    <a:pt x="602" y="130"/>
                  </a:lnTo>
                  <a:lnTo>
                    <a:pt x="602" y="130"/>
                  </a:lnTo>
                  <a:lnTo>
                    <a:pt x="603" y="130"/>
                  </a:lnTo>
                  <a:lnTo>
                    <a:pt x="603" y="130"/>
                  </a:lnTo>
                  <a:lnTo>
                    <a:pt x="604" y="130"/>
                  </a:lnTo>
                  <a:lnTo>
                    <a:pt x="604" y="130"/>
                  </a:lnTo>
                  <a:lnTo>
                    <a:pt x="605" y="130"/>
                  </a:lnTo>
                  <a:lnTo>
                    <a:pt x="605" y="129"/>
                  </a:lnTo>
                  <a:lnTo>
                    <a:pt x="606" y="130"/>
                  </a:lnTo>
                  <a:lnTo>
                    <a:pt x="606" y="128"/>
                  </a:lnTo>
                  <a:lnTo>
                    <a:pt x="607" y="130"/>
                  </a:lnTo>
                  <a:lnTo>
                    <a:pt x="607" y="127"/>
                  </a:lnTo>
                  <a:lnTo>
                    <a:pt x="608" y="130"/>
                  </a:lnTo>
                  <a:lnTo>
                    <a:pt x="608" y="126"/>
                  </a:lnTo>
                  <a:lnTo>
                    <a:pt x="609" y="130"/>
                  </a:lnTo>
                  <a:lnTo>
                    <a:pt x="609" y="130"/>
                  </a:lnTo>
                  <a:lnTo>
                    <a:pt x="610" y="127"/>
                  </a:lnTo>
                  <a:lnTo>
                    <a:pt x="610" y="130"/>
                  </a:lnTo>
                  <a:lnTo>
                    <a:pt x="611" y="128"/>
                  </a:lnTo>
                  <a:lnTo>
                    <a:pt x="611" y="130"/>
                  </a:lnTo>
                  <a:lnTo>
                    <a:pt x="612" y="129"/>
                  </a:lnTo>
                  <a:lnTo>
                    <a:pt x="612" y="130"/>
                  </a:lnTo>
                  <a:lnTo>
                    <a:pt x="613" y="130"/>
                  </a:lnTo>
                  <a:lnTo>
                    <a:pt x="613" y="130"/>
                  </a:lnTo>
                  <a:lnTo>
                    <a:pt x="614" y="130"/>
                  </a:lnTo>
                  <a:lnTo>
                    <a:pt x="614" y="130"/>
                  </a:lnTo>
                  <a:lnTo>
                    <a:pt x="615" y="130"/>
                  </a:lnTo>
                  <a:lnTo>
                    <a:pt x="615" y="130"/>
                  </a:lnTo>
                  <a:lnTo>
                    <a:pt x="616" y="130"/>
                  </a:lnTo>
                  <a:lnTo>
                    <a:pt x="616" y="130"/>
                  </a:lnTo>
                  <a:lnTo>
                    <a:pt x="617" y="130"/>
                  </a:lnTo>
                  <a:lnTo>
                    <a:pt x="617" y="130"/>
                  </a:lnTo>
                  <a:lnTo>
                    <a:pt x="618" y="130"/>
                  </a:lnTo>
                  <a:lnTo>
                    <a:pt x="618" y="130"/>
                  </a:lnTo>
                  <a:lnTo>
                    <a:pt x="619" y="130"/>
                  </a:lnTo>
                  <a:lnTo>
                    <a:pt x="619" y="130"/>
                  </a:lnTo>
                  <a:lnTo>
                    <a:pt x="620" y="130"/>
                  </a:lnTo>
                  <a:lnTo>
                    <a:pt x="620" y="130"/>
                  </a:lnTo>
                  <a:lnTo>
                    <a:pt x="621" y="130"/>
                  </a:lnTo>
                  <a:lnTo>
                    <a:pt x="621" y="130"/>
                  </a:lnTo>
                  <a:lnTo>
                    <a:pt x="622" y="130"/>
                  </a:lnTo>
                  <a:lnTo>
                    <a:pt x="622" y="130"/>
                  </a:lnTo>
                  <a:lnTo>
                    <a:pt x="623" y="130"/>
                  </a:lnTo>
                  <a:lnTo>
                    <a:pt x="623" y="130"/>
                  </a:lnTo>
                  <a:lnTo>
                    <a:pt x="624" y="130"/>
                  </a:lnTo>
                  <a:lnTo>
                    <a:pt x="624" y="130"/>
                  </a:lnTo>
                  <a:lnTo>
                    <a:pt x="625" y="130"/>
                  </a:lnTo>
                  <a:lnTo>
                    <a:pt x="625" y="130"/>
                  </a:lnTo>
                  <a:lnTo>
                    <a:pt x="626" y="130"/>
                  </a:lnTo>
                  <a:lnTo>
                    <a:pt x="626" y="130"/>
                  </a:lnTo>
                  <a:lnTo>
                    <a:pt x="627" y="130"/>
                  </a:lnTo>
                  <a:lnTo>
                    <a:pt x="627" y="130"/>
                  </a:lnTo>
                  <a:lnTo>
                    <a:pt x="628" y="130"/>
                  </a:lnTo>
                  <a:lnTo>
                    <a:pt x="628" y="130"/>
                  </a:lnTo>
                  <a:lnTo>
                    <a:pt x="629" y="130"/>
                  </a:lnTo>
                  <a:lnTo>
                    <a:pt x="629" y="130"/>
                  </a:lnTo>
                  <a:lnTo>
                    <a:pt x="630" y="130"/>
                  </a:lnTo>
                  <a:lnTo>
                    <a:pt x="630" y="130"/>
                  </a:lnTo>
                  <a:lnTo>
                    <a:pt x="631" y="130"/>
                  </a:lnTo>
                  <a:lnTo>
                    <a:pt x="631" y="130"/>
                  </a:lnTo>
                  <a:lnTo>
                    <a:pt x="632" y="130"/>
                  </a:lnTo>
                  <a:lnTo>
                    <a:pt x="632" y="130"/>
                  </a:lnTo>
                  <a:lnTo>
                    <a:pt x="633" y="130"/>
                  </a:lnTo>
                  <a:lnTo>
                    <a:pt x="633" y="130"/>
                  </a:lnTo>
                  <a:lnTo>
                    <a:pt x="634" y="130"/>
                  </a:lnTo>
                  <a:lnTo>
                    <a:pt x="634" y="130"/>
                  </a:lnTo>
                  <a:lnTo>
                    <a:pt x="635" y="130"/>
                  </a:lnTo>
                  <a:lnTo>
                    <a:pt x="635" y="130"/>
                  </a:lnTo>
                  <a:lnTo>
                    <a:pt x="636" y="130"/>
                  </a:lnTo>
                  <a:lnTo>
                    <a:pt x="636" y="130"/>
                  </a:lnTo>
                  <a:lnTo>
                    <a:pt x="637" y="130"/>
                  </a:lnTo>
                  <a:lnTo>
                    <a:pt x="637" y="130"/>
                  </a:lnTo>
                  <a:lnTo>
                    <a:pt x="638" y="130"/>
                  </a:lnTo>
                  <a:lnTo>
                    <a:pt x="638" y="130"/>
                  </a:lnTo>
                  <a:lnTo>
                    <a:pt x="639" y="130"/>
                  </a:lnTo>
                  <a:lnTo>
                    <a:pt x="639" y="130"/>
                  </a:lnTo>
                  <a:lnTo>
                    <a:pt x="640" y="130"/>
                  </a:lnTo>
                  <a:lnTo>
                    <a:pt x="640" y="130"/>
                  </a:lnTo>
                  <a:lnTo>
                    <a:pt x="641" y="130"/>
                  </a:lnTo>
                  <a:lnTo>
                    <a:pt x="641" y="130"/>
                  </a:lnTo>
                  <a:lnTo>
                    <a:pt x="642" y="130"/>
                  </a:lnTo>
                  <a:lnTo>
                    <a:pt x="642" y="130"/>
                  </a:lnTo>
                  <a:lnTo>
                    <a:pt x="643" y="130"/>
                  </a:lnTo>
                  <a:lnTo>
                    <a:pt x="643" y="130"/>
                  </a:lnTo>
                  <a:lnTo>
                    <a:pt x="644" y="130"/>
                  </a:lnTo>
                  <a:lnTo>
                    <a:pt x="644" y="130"/>
                  </a:lnTo>
                  <a:lnTo>
                    <a:pt x="645" y="130"/>
                  </a:lnTo>
                  <a:lnTo>
                    <a:pt x="645" y="130"/>
                  </a:lnTo>
                  <a:lnTo>
                    <a:pt x="646" y="130"/>
                  </a:lnTo>
                  <a:lnTo>
                    <a:pt x="646" y="130"/>
                  </a:lnTo>
                  <a:lnTo>
                    <a:pt x="647" y="130"/>
                  </a:lnTo>
                  <a:lnTo>
                    <a:pt x="647" y="130"/>
                  </a:lnTo>
                  <a:lnTo>
                    <a:pt x="648" y="130"/>
                  </a:lnTo>
                  <a:lnTo>
                    <a:pt x="648" y="130"/>
                  </a:lnTo>
                  <a:lnTo>
                    <a:pt x="649" y="130"/>
                  </a:lnTo>
                  <a:lnTo>
                    <a:pt x="649" y="130"/>
                  </a:lnTo>
                  <a:lnTo>
                    <a:pt x="650" y="130"/>
                  </a:lnTo>
                  <a:lnTo>
                    <a:pt x="650" y="130"/>
                  </a:lnTo>
                  <a:lnTo>
                    <a:pt x="651" y="130"/>
                  </a:lnTo>
                  <a:lnTo>
                    <a:pt x="651" y="130"/>
                  </a:lnTo>
                  <a:lnTo>
                    <a:pt x="652" y="130"/>
                  </a:lnTo>
                  <a:lnTo>
                    <a:pt x="652" y="130"/>
                  </a:lnTo>
                  <a:lnTo>
                    <a:pt x="653" y="130"/>
                  </a:lnTo>
                  <a:lnTo>
                    <a:pt x="653" y="130"/>
                  </a:lnTo>
                  <a:lnTo>
                    <a:pt x="654" y="130"/>
                  </a:lnTo>
                  <a:lnTo>
                    <a:pt x="654" y="130"/>
                  </a:lnTo>
                  <a:lnTo>
                    <a:pt x="655" y="130"/>
                  </a:lnTo>
                  <a:lnTo>
                    <a:pt x="655" y="130"/>
                  </a:lnTo>
                  <a:lnTo>
                    <a:pt x="656" y="130"/>
                  </a:lnTo>
                  <a:lnTo>
                    <a:pt x="656" y="130"/>
                  </a:lnTo>
                  <a:lnTo>
                    <a:pt x="657" y="130"/>
                  </a:lnTo>
                  <a:lnTo>
                    <a:pt x="657" y="130"/>
                  </a:lnTo>
                  <a:lnTo>
                    <a:pt x="658" y="130"/>
                  </a:lnTo>
                  <a:lnTo>
                    <a:pt x="658" y="130"/>
                  </a:lnTo>
                  <a:lnTo>
                    <a:pt x="659" y="130"/>
                  </a:lnTo>
                  <a:lnTo>
                    <a:pt x="659" y="130"/>
                  </a:lnTo>
                  <a:lnTo>
                    <a:pt x="660" y="130"/>
                  </a:lnTo>
                  <a:lnTo>
                    <a:pt x="660" y="130"/>
                  </a:lnTo>
                  <a:lnTo>
                    <a:pt x="661" y="130"/>
                  </a:lnTo>
                  <a:lnTo>
                    <a:pt x="661" y="130"/>
                  </a:lnTo>
                  <a:lnTo>
                    <a:pt x="662" y="130"/>
                  </a:lnTo>
                  <a:lnTo>
                    <a:pt x="662" y="130"/>
                  </a:lnTo>
                  <a:lnTo>
                    <a:pt x="663" y="130"/>
                  </a:lnTo>
                  <a:lnTo>
                    <a:pt x="663" y="130"/>
                  </a:lnTo>
                  <a:lnTo>
                    <a:pt x="664" y="130"/>
                  </a:lnTo>
                  <a:lnTo>
                    <a:pt x="664" y="130"/>
                  </a:lnTo>
                  <a:lnTo>
                    <a:pt x="665" y="130"/>
                  </a:lnTo>
                  <a:lnTo>
                    <a:pt x="665" y="130"/>
                  </a:lnTo>
                  <a:lnTo>
                    <a:pt x="666" y="130"/>
                  </a:lnTo>
                  <a:lnTo>
                    <a:pt x="666" y="130"/>
                  </a:lnTo>
                  <a:lnTo>
                    <a:pt x="667" y="130"/>
                  </a:lnTo>
                  <a:lnTo>
                    <a:pt x="667" y="130"/>
                  </a:lnTo>
                  <a:lnTo>
                    <a:pt x="668" y="130"/>
                  </a:lnTo>
                  <a:lnTo>
                    <a:pt x="668" y="130"/>
                  </a:lnTo>
                  <a:lnTo>
                    <a:pt x="669" y="130"/>
                  </a:lnTo>
                  <a:lnTo>
                    <a:pt x="669" y="130"/>
                  </a:lnTo>
                  <a:lnTo>
                    <a:pt x="670" y="130"/>
                  </a:lnTo>
                  <a:lnTo>
                    <a:pt x="670" y="130"/>
                  </a:lnTo>
                  <a:lnTo>
                    <a:pt x="671" y="130"/>
                  </a:lnTo>
                  <a:lnTo>
                    <a:pt x="671" y="130"/>
                  </a:lnTo>
                  <a:lnTo>
                    <a:pt x="672" y="130"/>
                  </a:lnTo>
                  <a:lnTo>
                    <a:pt x="672" y="130"/>
                  </a:lnTo>
                  <a:lnTo>
                    <a:pt x="673" y="130"/>
                  </a:lnTo>
                  <a:lnTo>
                    <a:pt x="673" y="130"/>
                  </a:lnTo>
                  <a:lnTo>
                    <a:pt x="674" y="130"/>
                  </a:lnTo>
                  <a:lnTo>
                    <a:pt x="674" y="130"/>
                  </a:lnTo>
                  <a:lnTo>
                    <a:pt x="675" y="130"/>
                  </a:lnTo>
                  <a:lnTo>
                    <a:pt x="675" y="130"/>
                  </a:lnTo>
                  <a:lnTo>
                    <a:pt x="676" y="130"/>
                  </a:lnTo>
                  <a:lnTo>
                    <a:pt x="676" y="130"/>
                  </a:lnTo>
                  <a:lnTo>
                    <a:pt x="677" y="130"/>
                  </a:lnTo>
                  <a:lnTo>
                    <a:pt x="677" y="130"/>
                  </a:lnTo>
                  <a:lnTo>
                    <a:pt x="678" y="130"/>
                  </a:lnTo>
                  <a:lnTo>
                    <a:pt x="678" y="130"/>
                  </a:lnTo>
                  <a:lnTo>
                    <a:pt x="679" y="130"/>
                  </a:lnTo>
                  <a:lnTo>
                    <a:pt x="679" y="130"/>
                  </a:lnTo>
                  <a:lnTo>
                    <a:pt x="680" y="130"/>
                  </a:lnTo>
                  <a:lnTo>
                    <a:pt x="680" y="130"/>
                  </a:lnTo>
                  <a:lnTo>
                    <a:pt x="681" y="130"/>
                  </a:lnTo>
                  <a:lnTo>
                    <a:pt x="681" y="130"/>
                  </a:lnTo>
                  <a:lnTo>
                    <a:pt x="682" y="130"/>
                  </a:lnTo>
                  <a:lnTo>
                    <a:pt x="682" y="130"/>
                  </a:lnTo>
                  <a:lnTo>
                    <a:pt x="683" y="130"/>
                  </a:lnTo>
                  <a:lnTo>
                    <a:pt x="683" y="130"/>
                  </a:lnTo>
                  <a:lnTo>
                    <a:pt x="684" y="130"/>
                  </a:lnTo>
                  <a:lnTo>
                    <a:pt x="684" y="130"/>
                  </a:lnTo>
                  <a:lnTo>
                    <a:pt x="685" y="130"/>
                  </a:lnTo>
                  <a:lnTo>
                    <a:pt x="685" y="130"/>
                  </a:lnTo>
                  <a:lnTo>
                    <a:pt x="686" y="130"/>
                  </a:lnTo>
                  <a:lnTo>
                    <a:pt x="686" y="130"/>
                  </a:lnTo>
                  <a:lnTo>
                    <a:pt x="687" y="130"/>
                  </a:lnTo>
                  <a:lnTo>
                    <a:pt x="687" y="130"/>
                  </a:lnTo>
                  <a:lnTo>
                    <a:pt x="688" y="130"/>
                  </a:lnTo>
                  <a:lnTo>
                    <a:pt x="688" y="130"/>
                  </a:lnTo>
                  <a:lnTo>
                    <a:pt x="689" y="130"/>
                  </a:lnTo>
                  <a:lnTo>
                    <a:pt x="689" y="130"/>
                  </a:lnTo>
                  <a:lnTo>
                    <a:pt x="690" y="130"/>
                  </a:lnTo>
                  <a:lnTo>
                    <a:pt x="690" y="130"/>
                  </a:lnTo>
                  <a:lnTo>
                    <a:pt x="691" y="130"/>
                  </a:lnTo>
                  <a:lnTo>
                    <a:pt x="691" y="130"/>
                  </a:lnTo>
                  <a:lnTo>
                    <a:pt x="692" y="130"/>
                  </a:lnTo>
                  <a:lnTo>
                    <a:pt x="692" y="130"/>
                  </a:lnTo>
                  <a:lnTo>
                    <a:pt x="693" y="130"/>
                  </a:lnTo>
                  <a:lnTo>
                    <a:pt x="693" y="130"/>
                  </a:lnTo>
                  <a:lnTo>
                    <a:pt x="694" y="130"/>
                  </a:lnTo>
                  <a:lnTo>
                    <a:pt x="694" y="130"/>
                  </a:lnTo>
                  <a:lnTo>
                    <a:pt x="695" y="130"/>
                  </a:lnTo>
                  <a:lnTo>
                    <a:pt x="695" y="130"/>
                  </a:lnTo>
                  <a:lnTo>
                    <a:pt x="696" y="130"/>
                  </a:lnTo>
                  <a:lnTo>
                    <a:pt x="696" y="130"/>
                  </a:lnTo>
                  <a:lnTo>
                    <a:pt x="697" y="130"/>
                  </a:lnTo>
                  <a:lnTo>
                    <a:pt x="697" y="130"/>
                  </a:lnTo>
                  <a:lnTo>
                    <a:pt x="698" y="130"/>
                  </a:lnTo>
                  <a:lnTo>
                    <a:pt x="698" y="130"/>
                  </a:lnTo>
                  <a:lnTo>
                    <a:pt x="699" y="130"/>
                  </a:lnTo>
                  <a:lnTo>
                    <a:pt x="699" y="130"/>
                  </a:lnTo>
                  <a:lnTo>
                    <a:pt x="700" y="130"/>
                  </a:lnTo>
                  <a:lnTo>
                    <a:pt x="700" y="130"/>
                  </a:lnTo>
                  <a:lnTo>
                    <a:pt x="701" y="130"/>
                  </a:lnTo>
                  <a:lnTo>
                    <a:pt x="701" y="130"/>
                  </a:lnTo>
                  <a:lnTo>
                    <a:pt x="702" y="130"/>
                  </a:lnTo>
                  <a:lnTo>
                    <a:pt x="702" y="130"/>
                  </a:lnTo>
                  <a:lnTo>
                    <a:pt x="703" y="130"/>
                  </a:lnTo>
                  <a:lnTo>
                    <a:pt x="703" y="130"/>
                  </a:lnTo>
                  <a:lnTo>
                    <a:pt x="704" y="130"/>
                  </a:lnTo>
                  <a:lnTo>
                    <a:pt x="704" y="130"/>
                  </a:lnTo>
                  <a:lnTo>
                    <a:pt x="705" y="130"/>
                  </a:lnTo>
                  <a:lnTo>
                    <a:pt x="705" y="130"/>
                  </a:lnTo>
                  <a:lnTo>
                    <a:pt x="706" y="130"/>
                  </a:lnTo>
                  <a:lnTo>
                    <a:pt x="706" y="130"/>
                  </a:lnTo>
                  <a:lnTo>
                    <a:pt x="707" y="130"/>
                  </a:lnTo>
                  <a:lnTo>
                    <a:pt x="707" y="130"/>
                  </a:lnTo>
                  <a:lnTo>
                    <a:pt x="708" y="130"/>
                  </a:lnTo>
                  <a:lnTo>
                    <a:pt x="708" y="130"/>
                  </a:lnTo>
                  <a:lnTo>
                    <a:pt x="709" y="130"/>
                  </a:lnTo>
                  <a:lnTo>
                    <a:pt x="709" y="130"/>
                  </a:lnTo>
                  <a:lnTo>
                    <a:pt x="710" y="130"/>
                  </a:lnTo>
                  <a:lnTo>
                    <a:pt x="710" y="130"/>
                  </a:lnTo>
                  <a:lnTo>
                    <a:pt x="711" y="130"/>
                  </a:lnTo>
                  <a:lnTo>
                    <a:pt x="711" y="130"/>
                  </a:lnTo>
                  <a:lnTo>
                    <a:pt x="712" y="130"/>
                  </a:lnTo>
                  <a:lnTo>
                    <a:pt x="712" y="130"/>
                  </a:lnTo>
                  <a:lnTo>
                    <a:pt x="713" y="130"/>
                  </a:lnTo>
                  <a:lnTo>
                    <a:pt x="713" y="130"/>
                  </a:lnTo>
                  <a:lnTo>
                    <a:pt x="714" y="130"/>
                  </a:lnTo>
                  <a:lnTo>
                    <a:pt x="714" y="130"/>
                  </a:lnTo>
                  <a:lnTo>
                    <a:pt x="715" y="130"/>
                  </a:lnTo>
                  <a:lnTo>
                    <a:pt x="715" y="130"/>
                  </a:lnTo>
                  <a:lnTo>
                    <a:pt x="716" y="130"/>
                  </a:lnTo>
                  <a:lnTo>
                    <a:pt x="716" y="130"/>
                  </a:lnTo>
                  <a:lnTo>
                    <a:pt x="717" y="130"/>
                  </a:lnTo>
                  <a:lnTo>
                    <a:pt x="717" y="130"/>
                  </a:lnTo>
                  <a:lnTo>
                    <a:pt x="718" y="130"/>
                  </a:lnTo>
                  <a:lnTo>
                    <a:pt x="718" y="130"/>
                  </a:lnTo>
                  <a:lnTo>
                    <a:pt x="719" y="130"/>
                  </a:lnTo>
                  <a:lnTo>
                    <a:pt x="719" y="130"/>
                  </a:lnTo>
                  <a:lnTo>
                    <a:pt x="720" y="130"/>
                  </a:lnTo>
                  <a:lnTo>
                    <a:pt x="720" y="130"/>
                  </a:lnTo>
                  <a:lnTo>
                    <a:pt x="721" y="130"/>
                  </a:lnTo>
                  <a:lnTo>
                    <a:pt x="721" y="130"/>
                  </a:lnTo>
                  <a:lnTo>
                    <a:pt x="722" y="130"/>
                  </a:lnTo>
                  <a:lnTo>
                    <a:pt x="722" y="130"/>
                  </a:lnTo>
                  <a:lnTo>
                    <a:pt x="723" y="130"/>
                  </a:lnTo>
                  <a:lnTo>
                    <a:pt x="723" y="130"/>
                  </a:lnTo>
                  <a:lnTo>
                    <a:pt x="724" y="130"/>
                  </a:lnTo>
                  <a:lnTo>
                    <a:pt x="724" y="130"/>
                  </a:lnTo>
                  <a:lnTo>
                    <a:pt x="725" y="130"/>
                  </a:lnTo>
                  <a:lnTo>
                    <a:pt x="725" y="130"/>
                  </a:lnTo>
                  <a:lnTo>
                    <a:pt x="726" y="130"/>
                  </a:lnTo>
                  <a:lnTo>
                    <a:pt x="726" y="130"/>
                  </a:lnTo>
                  <a:lnTo>
                    <a:pt x="727" y="130"/>
                  </a:lnTo>
                  <a:lnTo>
                    <a:pt x="727" y="130"/>
                  </a:lnTo>
                  <a:lnTo>
                    <a:pt x="728" y="130"/>
                  </a:lnTo>
                  <a:lnTo>
                    <a:pt x="728" y="130"/>
                  </a:lnTo>
                  <a:lnTo>
                    <a:pt x="729" y="130"/>
                  </a:lnTo>
                  <a:lnTo>
                    <a:pt x="729" y="130"/>
                  </a:lnTo>
                  <a:lnTo>
                    <a:pt x="730" y="130"/>
                  </a:lnTo>
                  <a:lnTo>
                    <a:pt x="730" y="130"/>
                  </a:lnTo>
                  <a:lnTo>
                    <a:pt x="731" y="130"/>
                  </a:lnTo>
                  <a:lnTo>
                    <a:pt x="731" y="130"/>
                  </a:lnTo>
                  <a:lnTo>
                    <a:pt x="732" y="130"/>
                  </a:lnTo>
                  <a:lnTo>
                    <a:pt x="732" y="130"/>
                  </a:lnTo>
                  <a:lnTo>
                    <a:pt x="733" y="130"/>
                  </a:lnTo>
                  <a:lnTo>
                    <a:pt x="733" y="130"/>
                  </a:lnTo>
                  <a:lnTo>
                    <a:pt x="734" y="130"/>
                  </a:lnTo>
                  <a:lnTo>
                    <a:pt x="734" y="130"/>
                  </a:lnTo>
                  <a:lnTo>
                    <a:pt x="735" y="130"/>
                  </a:lnTo>
                  <a:lnTo>
                    <a:pt x="735" y="130"/>
                  </a:lnTo>
                  <a:lnTo>
                    <a:pt x="736" y="130"/>
                  </a:lnTo>
                  <a:lnTo>
                    <a:pt x="736" y="130"/>
                  </a:lnTo>
                  <a:lnTo>
                    <a:pt x="737" y="130"/>
                  </a:lnTo>
                  <a:lnTo>
                    <a:pt x="737" y="130"/>
                  </a:lnTo>
                  <a:lnTo>
                    <a:pt x="738" y="130"/>
                  </a:lnTo>
                  <a:lnTo>
                    <a:pt x="738" y="130"/>
                  </a:lnTo>
                  <a:lnTo>
                    <a:pt x="739" y="130"/>
                  </a:lnTo>
                  <a:lnTo>
                    <a:pt x="739" y="130"/>
                  </a:lnTo>
                  <a:lnTo>
                    <a:pt x="740" y="130"/>
                  </a:lnTo>
                  <a:lnTo>
                    <a:pt x="740" y="130"/>
                  </a:lnTo>
                  <a:lnTo>
                    <a:pt x="741" y="130"/>
                  </a:lnTo>
                  <a:lnTo>
                    <a:pt x="741" y="130"/>
                  </a:lnTo>
                  <a:lnTo>
                    <a:pt x="742" y="130"/>
                  </a:lnTo>
                  <a:lnTo>
                    <a:pt x="742" y="130"/>
                  </a:lnTo>
                  <a:lnTo>
                    <a:pt x="743" y="130"/>
                  </a:lnTo>
                  <a:lnTo>
                    <a:pt x="743" y="130"/>
                  </a:lnTo>
                  <a:lnTo>
                    <a:pt x="744" y="130"/>
                  </a:lnTo>
                  <a:lnTo>
                    <a:pt x="744" y="130"/>
                  </a:lnTo>
                  <a:lnTo>
                    <a:pt x="745" y="130"/>
                  </a:lnTo>
                  <a:lnTo>
                    <a:pt x="745" y="130"/>
                  </a:lnTo>
                  <a:lnTo>
                    <a:pt x="746" y="130"/>
                  </a:lnTo>
                  <a:lnTo>
                    <a:pt x="746" y="130"/>
                  </a:lnTo>
                  <a:lnTo>
                    <a:pt x="747" y="130"/>
                  </a:lnTo>
                  <a:lnTo>
                    <a:pt x="747" y="130"/>
                  </a:lnTo>
                  <a:lnTo>
                    <a:pt x="748" y="130"/>
                  </a:lnTo>
                  <a:lnTo>
                    <a:pt x="748" y="130"/>
                  </a:lnTo>
                  <a:lnTo>
                    <a:pt x="749" y="130"/>
                  </a:lnTo>
                  <a:lnTo>
                    <a:pt x="749" y="130"/>
                  </a:lnTo>
                  <a:lnTo>
                    <a:pt x="750" y="130"/>
                  </a:lnTo>
                  <a:lnTo>
                    <a:pt x="750" y="130"/>
                  </a:lnTo>
                  <a:lnTo>
                    <a:pt x="751" y="130"/>
                  </a:lnTo>
                  <a:lnTo>
                    <a:pt x="751" y="130"/>
                  </a:lnTo>
                  <a:lnTo>
                    <a:pt x="752" y="130"/>
                  </a:lnTo>
                  <a:lnTo>
                    <a:pt x="752" y="130"/>
                  </a:lnTo>
                  <a:lnTo>
                    <a:pt x="753" y="130"/>
                  </a:lnTo>
                  <a:lnTo>
                    <a:pt x="753" y="130"/>
                  </a:lnTo>
                  <a:lnTo>
                    <a:pt x="754" y="130"/>
                  </a:lnTo>
                  <a:lnTo>
                    <a:pt x="754" y="130"/>
                  </a:lnTo>
                  <a:lnTo>
                    <a:pt x="755" y="130"/>
                  </a:lnTo>
                  <a:lnTo>
                    <a:pt x="755" y="130"/>
                  </a:lnTo>
                  <a:lnTo>
                    <a:pt x="756" y="130"/>
                  </a:lnTo>
                  <a:lnTo>
                    <a:pt x="756" y="130"/>
                  </a:lnTo>
                  <a:lnTo>
                    <a:pt x="757" y="130"/>
                  </a:lnTo>
                  <a:lnTo>
                    <a:pt x="757" y="130"/>
                  </a:lnTo>
                  <a:lnTo>
                    <a:pt x="758" y="130"/>
                  </a:lnTo>
                  <a:lnTo>
                    <a:pt x="758" y="130"/>
                  </a:lnTo>
                  <a:lnTo>
                    <a:pt x="759" y="130"/>
                  </a:lnTo>
                  <a:lnTo>
                    <a:pt x="759" y="130"/>
                  </a:lnTo>
                  <a:lnTo>
                    <a:pt x="760" y="130"/>
                  </a:lnTo>
                  <a:lnTo>
                    <a:pt x="760" y="130"/>
                  </a:lnTo>
                  <a:lnTo>
                    <a:pt x="761" y="130"/>
                  </a:lnTo>
                  <a:lnTo>
                    <a:pt x="761" y="130"/>
                  </a:lnTo>
                  <a:lnTo>
                    <a:pt x="762" y="130"/>
                  </a:lnTo>
                  <a:lnTo>
                    <a:pt x="762" y="130"/>
                  </a:lnTo>
                  <a:lnTo>
                    <a:pt x="763" y="130"/>
                  </a:lnTo>
                  <a:lnTo>
                    <a:pt x="763" y="130"/>
                  </a:lnTo>
                  <a:lnTo>
                    <a:pt x="764" y="130"/>
                  </a:lnTo>
                  <a:lnTo>
                    <a:pt x="764" y="130"/>
                  </a:lnTo>
                  <a:lnTo>
                    <a:pt x="765" y="130"/>
                  </a:lnTo>
                  <a:lnTo>
                    <a:pt x="765" y="130"/>
                  </a:lnTo>
                  <a:lnTo>
                    <a:pt x="766" y="130"/>
                  </a:lnTo>
                  <a:lnTo>
                    <a:pt x="766" y="130"/>
                  </a:lnTo>
                  <a:lnTo>
                    <a:pt x="767" y="130"/>
                  </a:lnTo>
                  <a:lnTo>
                    <a:pt x="767" y="130"/>
                  </a:lnTo>
                  <a:lnTo>
                    <a:pt x="768" y="130"/>
                  </a:lnTo>
                  <a:lnTo>
                    <a:pt x="768" y="130"/>
                  </a:lnTo>
                  <a:lnTo>
                    <a:pt x="769" y="130"/>
                  </a:lnTo>
                  <a:lnTo>
                    <a:pt x="769" y="130"/>
                  </a:lnTo>
                  <a:lnTo>
                    <a:pt x="770" y="130"/>
                  </a:lnTo>
                  <a:lnTo>
                    <a:pt x="770" y="130"/>
                  </a:lnTo>
                  <a:lnTo>
                    <a:pt x="771" y="130"/>
                  </a:lnTo>
                  <a:lnTo>
                    <a:pt x="771" y="130"/>
                  </a:lnTo>
                  <a:lnTo>
                    <a:pt x="772" y="130"/>
                  </a:lnTo>
                  <a:lnTo>
                    <a:pt x="772" y="130"/>
                  </a:lnTo>
                  <a:lnTo>
                    <a:pt x="773" y="130"/>
                  </a:lnTo>
                  <a:lnTo>
                    <a:pt x="773" y="130"/>
                  </a:lnTo>
                  <a:lnTo>
                    <a:pt x="774" y="130"/>
                  </a:lnTo>
                  <a:lnTo>
                    <a:pt x="774" y="130"/>
                  </a:lnTo>
                  <a:lnTo>
                    <a:pt x="775" y="130"/>
                  </a:lnTo>
                  <a:lnTo>
                    <a:pt x="775" y="130"/>
                  </a:lnTo>
                  <a:lnTo>
                    <a:pt x="776" y="130"/>
                  </a:lnTo>
                  <a:lnTo>
                    <a:pt x="776" y="130"/>
                  </a:lnTo>
                  <a:lnTo>
                    <a:pt x="777" y="130"/>
                  </a:lnTo>
                  <a:lnTo>
                    <a:pt x="777" y="130"/>
                  </a:lnTo>
                  <a:lnTo>
                    <a:pt x="778" y="130"/>
                  </a:lnTo>
                  <a:lnTo>
                    <a:pt x="778" y="130"/>
                  </a:lnTo>
                  <a:lnTo>
                    <a:pt x="779" y="130"/>
                  </a:lnTo>
                  <a:lnTo>
                    <a:pt x="779" y="130"/>
                  </a:lnTo>
                  <a:lnTo>
                    <a:pt x="780" y="130"/>
                  </a:lnTo>
                  <a:lnTo>
                    <a:pt x="780" y="130"/>
                  </a:lnTo>
                  <a:lnTo>
                    <a:pt x="781" y="130"/>
                  </a:lnTo>
                  <a:lnTo>
                    <a:pt x="781" y="130"/>
                  </a:lnTo>
                  <a:lnTo>
                    <a:pt x="782" y="130"/>
                  </a:lnTo>
                  <a:lnTo>
                    <a:pt x="782" y="130"/>
                  </a:lnTo>
                  <a:lnTo>
                    <a:pt x="783" y="130"/>
                  </a:lnTo>
                  <a:lnTo>
                    <a:pt x="783" y="130"/>
                  </a:lnTo>
                  <a:lnTo>
                    <a:pt x="784" y="130"/>
                  </a:lnTo>
                  <a:lnTo>
                    <a:pt x="784" y="130"/>
                  </a:lnTo>
                  <a:lnTo>
                    <a:pt x="785" y="130"/>
                  </a:lnTo>
                  <a:lnTo>
                    <a:pt x="785" y="130"/>
                  </a:lnTo>
                  <a:lnTo>
                    <a:pt x="786" y="130"/>
                  </a:lnTo>
                  <a:lnTo>
                    <a:pt x="786" y="130"/>
                  </a:lnTo>
                  <a:lnTo>
                    <a:pt x="787" y="130"/>
                  </a:lnTo>
                  <a:lnTo>
                    <a:pt x="787" y="130"/>
                  </a:lnTo>
                  <a:lnTo>
                    <a:pt x="788" y="130"/>
                  </a:lnTo>
                  <a:lnTo>
                    <a:pt x="788" y="130"/>
                  </a:lnTo>
                  <a:lnTo>
                    <a:pt x="789" y="130"/>
                  </a:lnTo>
                  <a:lnTo>
                    <a:pt x="789" y="130"/>
                  </a:lnTo>
                  <a:lnTo>
                    <a:pt x="790" y="130"/>
                  </a:lnTo>
                  <a:lnTo>
                    <a:pt x="790" y="130"/>
                  </a:lnTo>
                  <a:lnTo>
                    <a:pt x="791" y="130"/>
                  </a:lnTo>
                  <a:lnTo>
                    <a:pt x="791" y="130"/>
                  </a:lnTo>
                  <a:lnTo>
                    <a:pt x="792" y="130"/>
                  </a:lnTo>
                  <a:lnTo>
                    <a:pt x="792" y="130"/>
                  </a:lnTo>
                  <a:lnTo>
                    <a:pt x="793" y="130"/>
                  </a:lnTo>
                  <a:lnTo>
                    <a:pt x="793" y="130"/>
                  </a:lnTo>
                  <a:lnTo>
                    <a:pt x="794" y="130"/>
                  </a:lnTo>
                  <a:lnTo>
                    <a:pt x="794" y="130"/>
                  </a:lnTo>
                  <a:lnTo>
                    <a:pt x="795" y="130"/>
                  </a:lnTo>
                  <a:lnTo>
                    <a:pt x="795" y="130"/>
                  </a:lnTo>
                  <a:lnTo>
                    <a:pt x="796" y="130"/>
                  </a:lnTo>
                  <a:lnTo>
                    <a:pt x="796" y="130"/>
                  </a:lnTo>
                  <a:lnTo>
                    <a:pt x="797" y="130"/>
                  </a:lnTo>
                  <a:lnTo>
                    <a:pt x="797" y="130"/>
                  </a:lnTo>
                  <a:lnTo>
                    <a:pt x="798" y="130"/>
                  </a:lnTo>
                  <a:lnTo>
                    <a:pt x="798" y="130"/>
                  </a:lnTo>
                  <a:lnTo>
                    <a:pt x="799" y="130"/>
                  </a:lnTo>
                  <a:lnTo>
                    <a:pt x="799" y="130"/>
                  </a:lnTo>
                  <a:lnTo>
                    <a:pt x="800" y="130"/>
                  </a:lnTo>
                  <a:lnTo>
                    <a:pt x="800" y="130"/>
                  </a:lnTo>
                  <a:lnTo>
                    <a:pt x="801" y="130"/>
                  </a:lnTo>
                  <a:lnTo>
                    <a:pt x="801" y="130"/>
                  </a:lnTo>
                  <a:lnTo>
                    <a:pt x="802" y="130"/>
                  </a:lnTo>
                  <a:lnTo>
                    <a:pt x="802" y="130"/>
                  </a:lnTo>
                  <a:lnTo>
                    <a:pt x="803" y="130"/>
                  </a:lnTo>
                  <a:lnTo>
                    <a:pt x="803" y="130"/>
                  </a:lnTo>
                  <a:lnTo>
                    <a:pt x="804" y="130"/>
                  </a:lnTo>
                  <a:lnTo>
                    <a:pt x="804" y="130"/>
                  </a:lnTo>
                  <a:lnTo>
                    <a:pt x="805" y="130"/>
                  </a:lnTo>
                  <a:lnTo>
                    <a:pt x="805" y="130"/>
                  </a:lnTo>
                  <a:lnTo>
                    <a:pt x="806" y="130"/>
                  </a:lnTo>
                  <a:lnTo>
                    <a:pt x="806" y="130"/>
                  </a:lnTo>
                  <a:lnTo>
                    <a:pt x="807" y="130"/>
                  </a:lnTo>
                  <a:lnTo>
                    <a:pt x="807" y="130"/>
                  </a:lnTo>
                  <a:lnTo>
                    <a:pt x="808" y="130"/>
                  </a:lnTo>
                  <a:lnTo>
                    <a:pt x="808" y="130"/>
                  </a:lnTo>
                  <a:lnTo>
                    <a:pt x="809" y="130"/>
                  </a:lnTo>
                  <a:lnTo>
                    <a:pt x="809" y="130"/>
                  </a:lnTo>
                  <a:lnTo>
                    <a:pt x="810" y="130"/>
                  </a:lnTo>
                  <a:lnTo>
                    <a:pt x="810" y="130"/>
                  </a:lnTo>
                  <a:lnTo>
                    <a:pt x="811" y="130"/>
                  </a:lnTo>
                  <a:lnTo>
                    <a:pt x="811" y="130"/>
                  </a:lnTo>
                  <a:lnTo>
                    <a:pt x="812" y="130"/>
                  </a:lnTo>
                  <a:lnTo>
                    <a:pt x="812" y="130"/>
                  </a:lnTo>
                  <a:lnTo>
                    <a:pt x="813" y="130"/>
                  </a:lnTo>
                  <a:lnTo>
                    <a:pt x="813" y="130"/>
                  </a:lnTo>
                  <a:lnTo>
                    <a:pt x="814" y="130"/>
                  </a:lnTo>
                  <a:lnTo>
                    <a:pt x="814" y="130"/>
                  </a:lnTo>
                  <a:lnTo>
                    <a:pt x="815" y="130"/>
                  </a:lnTo>
                  <a:lnTo>
                    <a:pt x="815" y="130"/>
                  </a:lnTo>
                  <a:lnTo>
                    <a:pt x="816" y="130"/>
                  </a:lnTo>
                  <a:lnTo>
                    <a:pt x="816" y="130"/>
                  </a:lnTo>
                  <a:lnTo>
                    <a:pt x="817" y="130"/>
                  </a:lnTo>
                  <a:lnTo>
                    <a:pt x="817" y="130"/>
                  </a:lnTo>
                  <a:lnTo>
                    <a:pt x="818" y="130"/>
                  </a:lnTo>
                  <a:lnTo>
                    <a:pt x="818" y="130"/>
                  </a:lnTo>
                  <a:lnTo>
                    <a:pt x="819" y="130"/>
                  </a:lnTo>
                  <a:lnTo>
                    <a:pt x="819" y="130"/>
                  </a:lnTo>
                  <a:lnTo>
                    <a:pt x="820" y="130"/>
                  </a:lnTo>
                  <a:lnTo>
                    <a:pt x="820" y="130"/>
                  </a:lnTo>
                  <a:lnTo>
                    <a:pt x="821" y="130"/>
                  </a:lnTo>
                  <a:lnTo>
                    <a:pt x="821" y="130"/>
                  </a:lnTo>
                  <a:lnTo>
                    <a:pt x="822" y="130"/>
                  </a:lnTo>
                  <a:lnTo>
                    <a:pt x="822" y="130"/>
                  </a:lnTo>
                  <a:lnTo>
                    <a:pt x="823" y="130"/>
                  </a:lnTo>
                  <a:lnTo>
                    <a:pt x="823" y="130"/>
                  </a:lnTo>
                  <a:lnTo>
                    <a:pt x="824" y="130"/>
                  </a:lnTo>
                  <a:lnTo>
                    <a:pt x="824" y="130"/>
                  </a:lnTo>
                  <a:lnTo>
                    <a:pt x="825" y="130"/>
                  </a:lnTo>
                  <a:lnTo>
                    <a:pt x="825" y="130"/>
                  </a:lnTo>
                  <a:lnTo>
                    <a:pt x="826" y="130"/>
                  </a:lnTo>
                  <a:lnTo>
                    <a:pt x="826" y="130"/>
                  </a:lnTo>
                  <a:lnTo>
                    <a:pt x="827" y="130"/>
                  </a:lnTo>
                  <a:lnTo>
                    <a:pt x="827" y="130"/>
                  </a:lnTo>
                  <a:lnTo>
                    <a:pt x="828" y="130"/>
                  </a:lnTo>
                  <a:lnTo>
                    <a:pt x="828" y="130"/>
                  </a:lnTo>
                  <a:lnTo>
                    <a:pt x="829" y="130"/>
                  </a:lnTo>
                  <a:lnTo>
                    <a:pt x="829" y="130"/>
                  </a:lnTo>
                  <a:lnTo>
                    <a:pt x="830" y="130"/>
                  </a:lnTo>
                  <a:lnTo>
                    <a:pt x="830" y="130"/>
                  </a:lnTo>
                  <a:lnTo>
                    <a:pt x="831" y="130"/>
                  </a:lnTo>
                  <a:lnTo>
                    <a:pt x="831" y="130"/>
                  </a:lnTo>
                  <a:lnTo>
                    <a:pt x="832" y="130"/>
                  </a:lnTo>
                  <a:lnTo>
                    <a:pt x="832" y="130"/>
                  </a:lnTo>
                  <a:lnTo>
                    <a:pt x="833" y="130"/>
                  </a:lnTo>
                  <a:lnTo>
                    <a:pt x="833" y="130"/>
                  </a:lnTo>
                  <a:lnTo>
                    <a:pt x="834" y="130"/>
                  </a:lnTo>
                  <a:lnTo>
                    <a:pt x="834" y="130"/>
                  </a:lnTo>
                  <a:lnTo>
                    <a:pt x="835" y="130"/>
                  </a:lnTo>
                  <a:lnTo>
                    <a:pt x="835" y="130"/>
                  </a:lnTo>
                  <a:lnTo>
                    <a:pt x="836" y="130"/>
                  </a:lnTo>
                  <a:lnTo>
                    <a:pt x="836" y="130"/>
                  </a:lnTo>
                  <a:lnTo>
                    <a:pt x="837" y="130"/>
                  </a:lnTo>
                  <a:lnTo>
                    <a:pt x="837" y="130"/>
                  </a:lnTo>
                  <a:lnTo>
                    <a:pt x="838" y="130"/>
                  </a:lnTo>
                  <a:lnTo>
                    <a:pt x="838" y="130"/>
                  </a:lnTo>
                  <a:lnTo>
                    <a:pt x="839" y="130"/>
                  </a:lnTo>
                  <a:lnTo>
                    <a:pt x="839" y="130"/>
                  </a:lnTo>
                  <a:lnTo>
                    <a:pt x="840" y="130"/>
                  </a:lnTo>
                  <a:lnTo>
                    <a:pt x="840" y="130"/>
                  </a:lnTo>
                  <a:lnTo>
                    <a:pt x="841" y="130"/>
                  </a:lnTo>
                  <a:lnTo>
                    <a:pt x="841" y="130"/>
                  </a:lnTo>
                  <a:lnTo>
                    <a:pt x="842" y="130"/>
                  </a:lnTo>
                  <a:lnTo>
                    <a:pt x="842" y="130"/>
                  </a:lnTo>
                  <a:lnTo>
                    <a:pt x="843" y="130"/>
                  </a:lnTo>
                  <a:lnTo>
                    <a:pt x="843" y="130"/>
                  </a:lnTo>
                  <a:lnTo>
                    <a:pt x="844" y="130"/>
                  </a:lnTo>
                  <a:lnTo>
                    <a:pt x="844" y="130"/>
                  </a:lnTo>
                  <a:lnTo>
                    <a:pt x="845" y="130"/>
                  </a:lnTo>
                  <a:lnTo>
                    <a:pt x="845" y="130"/>
                  </a:lnTo>
                  <a:lnTo>
                    <a:pt x="846" y="130"/>
                  </a:lnTo>
                  <a:lnTo>
                    <a:pt x="846" y="130"/>
                  </a:lnTo>
                  <a:lnTo>
                    <a:pt x="847" y="130"/>
                  </a:lnTo>
                  <a:lnTo>
                    <a:pt x="847" y="130"/>
                  </a:lnTo>
                  <a:lnTo>
                    <a:pt x="848" y="130"/>
                  </a:lnTo>
                  <a:lnTo>
                    <a:pt x="848" y="130"/>
                  </a:lnTo>
                  <a:lnTo>
                    <a:pt x="849" y="130"/>
                  </a:lnTo>
                  <a:lnTo>
                    <a:pt x="849" y="130"/>
                  </a:lnTo>
                  <a:lnTo>
                    <a:pt x="850" y="130"/>
                  </a:lnTo>
                  <a:lnTo>
                    <a:pt x="850" y="130"/>
                  </a:lnTo>
                  <a:lnTo>
                    <a:pt x="851" y="130"/>
                  </a:lnTo>
                  <a:lnTo>
                    <a:pt x="851" y="130"/>
                  </a:lnTo>
                  <a:lnTo>
                    <a:pt x="852" y="130"/>
                  </a:lnTo>
                  <a:lnTo>
                    <a:pt x="852" y="130"/>
                  </a:lnTo>
                  <a:lnTo>
                    <a:pt x="853" y="130"/>
                  </a:lnTo>
                  <a:lnTo>
                    <a:pt x="853" y="130"/>
                  </a:lnTo>
                  <a:lnTo>
                    <a:pt x="854" y="130"/>
                  </a:lnTo>
                  <a:lnTo>
                    <a:pt x="854" y="130"/>
                  </a:lnTo>
                  <a:lnTo>
                    <a:pt x="855" y="130"/>
                  </a:lnTo>
                  <a:lnTo>
                    <a:pt x="855" y="130"/>
                  </a:lnTo>
                  <a:lnTo>
                    <a:pt x="856" y="130"/>
                  </a:lnTo>
                  <a:lnTo>
                    <a:pt x="856" y="130"/>
                  </a:lnTo>
                  <a:lnTo>
                    <a:pt x="857" y="130"/>
                  </a:lnTo>
                  <a:lnTo>
                    <a:pt x="857" y="130"/>
                  </a:lnTo>
                  <a:lnTo>
                    <a:pt x="858" y="130"/>
                  </a:lnTo>
                  <a:lnTo>
                    <a:pt x="858" y="130"/>
                  </a:lnTo>
                  <a:lnTo>
                    <a:pt x="859" y="130"/>
                  </a:lnTo>
                  <a:lnTo>
                    <a:pt x="859" y="130"/>
                  </a:lnTo>
                  <a:lnTo>
                    <a:pt x="860" y="130"/>
                  </a:lnTo>
                  <a:lnTo>
                    <a:pt x="860" y="130"/>
                  </a:lnTo>
                  <a:lnTo>
                    <a:pt x="861" y="130"/>
                  </a:lnTo>
                  <a:lnTo>
                    <a:pt x="861" y="130"/>
                  </a:lnTo>
                  <a:lnTo>
                    <a:pt x="862" y="130"/>
                  </a:lnTo>
                  <a:lnTo>
                    <a:pt x="862" y="130"/>
                  </a:lnTo>
                  <a:lnTo>
                    <a:pt x="863" y="130"/>
                  </a:lnTo>
                  <a:lnTo>
                    <a:pt x="863" y="130"/>
                  </a:lnTo>
                  <a:lnTo>
                    <a:pt x="864" y="130"/>
                  </a:lnTo>
                  <a:lnTo>
                    <a:pt x="864" y="130"/>
                  </a:lnTo>
                  <a:lnTo>
                    <a:pt x="865" y="130"/>
                  </a:lnTo>
                  <a:lnTo>
                    <a:pt x="865" y="130"/>
                  </a:lnTo>
                  <a:lnTo>
                    <a:pt x="866" y="130"/>
                  </a:lnTo>
                  <a:lnTo>
                    <a:pt x="866" y="130"/>
                  </a:lnTo>
                  <a:lnTo>
                    <a:pt x="867" y="130"/>
                  </a:lnTo>
                  <a:lnTo>
                    <a:pt x="867" y="130"/>
                  </a:lnTo>
                  <a:lnTo>
                    <a:pt x="868" y="130"/>
                  </a:lnTo>
                  <a:lnTo>
                    <a:pt x="868" y="130"/>
                  </a:lnTo>
                  <a:lnTo>
                    <a:pt x="869" y="130"/>
                  </a:lnTo>
                  <a:lnTo>
                    <a:pt x="869" y="130"/>
                  </a:lnTo>
                  <a:lnTo>
                    <a:pt x="870" y="130"/>
                  </a:lnTo>
                  <a:lnTo>
                    <a:pt x="870" y="130"/>
                  </a:lnTo>
                  <a:lnTo>
                    <a:pt x="871" y="130"/>
                  </a:lnTo>
                  <a:lnTo>
                    <a:pt x="871" y="130"/>
                  </a:lnTo>
                  <a:lnTo>
                    <a:pt x="872" y="130"/>
                  </a:lnTo>
                  <a:lnTo>
                    <a:pt x="872" y="130"/>
                  </a:lnTo>
                  <a:lnTo>
                    <a:pt x="873" y="130"/>
                  </a:lnTo>
                  <a:lnTo>
                    <a:pt x="873" y="130"/>
                  </a:lnTo>
                  <a:lnTo>
                    <a:pt x="874" y="130"/>
                  </a:lnTo>
                  <a:lnTo>
                    <a:pt x="874" y="130"/>
                  </a:lnTo>
                  <a:lnTo>
                    <a:pt x="875" y="130"/>
                  </a:lnTo>
                  <a:lnTo>
                    <a:pt x="875" y="130"/>
                  </a:lnTo>
                  <a:lnTo>
                    <a:pt x="876" y="130"/>
                  </a:lnTo>
                  <a:lnTo>
                    <a:pt x="876" y="130"/>
                  </a:lnTo>
                  <a:lnTo>
                    <a:pt x="877" y="130"/>
                  </a:lnTo>
                  <a:lnTo>
                    <a:pt x="877" y="130"/>
                  </a:lnTo>
                  <a:lnTo>
                    <a:pt x="878" y="130"/>
                  </a:lnTo>
                  <a:lnTo>
                    <a:pt x="878" y="130"/>
                  </a:lnTo>
                  <a:lnTo>
                    <a:pt x="879" y="130"/>
                  </a:lnTo>
                  <a:lnTo>
                    <a:pt x="879" y="130"/>
                  </a:lnTo>
                  <a:lnTo>
                    <a:pt x="880" y="130"/>
                  </a:lnTo>
                  <a:lnTo>
                    <a:pt x="880" y="130"/>
                  </a:lnTo>
                  <a:lnTo>
                    <a:pt x="881" y="130"/>
                  </a:lnTo>
                  <a:lnTo>
                    <a:pt x="881" y="130"/>
                  </a:lnTo>
                  <a:lnTo>
                    <a:pt x="882" y="130"/>
                  </a:lnTo>
                  <a:lnTo>
                    <a:pt x="882" y="130"/>
                  </a:lnTo>
                  <a:lnTo>
                    <a:pt x="883" y="130"/>
                  </a:lnTo>
                  <a:lnTo>
                    <a:pt x="883" y="130"/>
                  </a:lnTo>
                  <a:lnTo>
                    <a:pt x="884" y="130"/>
                  </a:lnTo>
                  <a:lnTo>
                    <a:pt x="884" y="130"/>
                  </a:lnTo>
                  <a:lnTo>
                    <a:pt x="885" y="130"/>
                  </a:lnTo>
                  <a:lnTo>
                    <a:pt x="885" y="130"/>
                  </a:lnTo>
                  <a:lnTo>
                    <a:pt x="886" y="130"/>
                  </a:lnTo>
                  <a:lnTo>
                    <a:pt x="886" y="130"/>
                  </a:lnTo>
                  <a:lnTo>
                    <a:pt x="887" y="130"/>
                  </a:lnTo>
                  <a:lnTo>
                    <a:pt x="887" y="130"/>
                  </a:lnTo>
                  <a:lnTo>
                    <a:pt x="888" y="130"/>
                  </a:lnTo>
                  <a:lnTo>
                    <a:pt x="888" y="130"/>
                  </a:lnTo>
                  <a:lnTo>
                    <a:pt x="889" y="130"/>
                  </a:lnTo>
                  <a:lnTo>
                    <a:pt x="889" y="130"/>
                  </a:lnTo>
                  <a:lnTo>
                    <a:pt x="890" y="130"/>
                  </a:lnTo>
                  <a:lnTo>
                    <a:pt x="890" y="130"/>
                  </a:lnTo>
                  <a:lnTo>
                    <a:pt x="891" y="130"/>
                  </a:lnTo>
                  <a:lnTo>
                    <a:pt x="891" y="130"/>
                  </a:lnTo>
                  <a:lnTo>
                    <a:pt x="892" y="130"/>
                  </a:lnTo>
                  <a:lnTo>
                    <a:pt x="892" y="130"/>
                  </a:lnTo>
                  <a:lnTo>
                    <a:pt x="893" y="130"/>
                  </a:lnTo>
                  <a:lnTo>
                    <a:pt x="893" y="130"/>
                  </a:lnTo>
                  <a:lnTo>
                    <a:pt x="894" y="130"/>
                  </a:lnTo>
                  <a:lnTo>
                    <a:pt x="894" y="130"/>
                  </a:lnTo>
                  <a:lnTo>
                    <a:pt x="895" y="130"/>
                  </a:lnTo>
                  <a:lnTo>
                    <a:pt x="895" y="130"/>
                  </a:lnTo>
                  <a:lnTo>
                    <a:pt x="896" y="130"/>
                  </a:lnTo>
                  <a:lnTo>
                    <a:pt x="896" y="130"/>
                  </a:lnTo>
                  <a:lnTo>
                    <a:pt x="897" y="130"/>
                  </a:lnTo>
                  <a:lnTo>
                    <a:pt x="897" y="130"/>
                  </a:lnTo>
                  <a:lnTo>
                    <a:pt x="898" y="130"/>
                  </a:lnTo>
                  <a:lnTo>
                    <a:pt x="898" y="130"/>
                  </a:lnTo>
                  <a:lnTo>
                    <a:pt x="899" y="130"/>
                  </a:lnTo>
                  <a:lnTo>
                    <a:pt x="899" y="130"/>
                  </a:lnTo>
                  <a:lnTo>
                    <a:pt x="900" y="130"/>
                  </a:lnTo>
                  <a:lnTo>
                    <a:pt x="900" y="130"/>
                  </a:lnTo>
                  <a:lnTo>
                    <a:pt x="901" y="130"/>
                  </a:lnTo>
                  <a:lnTo>
                    <a:pt x="901" y="130"/>
                  </a:lnTo>
                  <a:lnTo>
                    <a:pt x="902" y="130"/>
                  </a:lnTo>
                  <a:lnTo>
                    <a:pt x="902" y="130"/>
                  </a:lnTo>
                  <a:lnTo>
                    <a:pt x="903" y="130"/>
                  </a:lnTo>
                  <a:lnTo>
                    <a:pt x="903" y="130"/>
                  </a:lnTo>
                  <a:lnTo>
                    <a:pt x="904" y="130"/>
                  </a:lnTo>
                  <a:lnTo>
                    <a:pt x="904" y="130"/>
                  </a:lnTo>
                  <a:lnTo>
                    <a:pt x="905" y="130"/>
                  </a:lnTo>
                  <a:lnTo>
                    <a:pt x="905" y="130"/>
                  </a:lnTo>
                  <a:lnTo>
                    <a:pt x="906" y="130"/>
                  </a:lnTo>
                  <a:lnTo>
                    <a:pt x="906" y="130"/>
                  </a:lnTo>
                  <a:lnTo>
                    <a:pt x="907" y="130"/>
                  </a:lnTo>
                  <a:lnTo>
                    <a:pt x="907" y="130"/>
                  </a:lnTo>
                  <a:lnTo>
                    <a:pt x="908" y="130"/>
                  </a:lnTo>
                  <a:lnTo>
                    <a:pt x="908" y="130"/>
                  </a:lnTo>
                  <a:lnTo>
                    <a:pt x="909" y="130"/>
                  </a:lnTo>
                  <a:lnTo>
                    <a:pt x="909" y="130"/>
                  </a:lnTo>
                  <a:lnTo>
                    <a:pt x="910" y="130"/>
                  </a:lnTo>
                  <a:lnTo>
                    <a:pt x="910" y="130"/>
                  </a:lnTo>
                  <a:lnTo>
                    <a:pt x="911" y="130"/>
                  </a:lnTo>
                  <a:lnTo>
                    <a:pt x="911" y="130"/>
                  </a:lnTo>
                  <a:lnTo>
                    <a:pt x="912" y="130"/>
                  </a:lnTo>
                  <a:lnTo>
                    <a:pt x="912" y="130"/>
                  </a:lnTo>
                  <a:lnTo>
                    <a:pt x="913" y="130"/>
                  </a:lnTo>
                  <a:lnTo>
                    <a:pt x="913" y="130"/>
                  </a:lnTo>
                  <a:lnTo>
                    <a:pt x="914" y="130"/>
                  </a:lnTo>
                  <a:lnTo>
                    <a:pt x="914" y="130"/>
                  </a:lnTo>
                  <a:lnTo>
                    <a:pt x="915" y="130"/>
                  </a:lnTo>
                  <a:lnTo>
                    <a:pt x="915" y="130"/>
                  </a:lnTo>
                  <a:lnTo>
                    <a:pt x="916" y="130"/>
                  </a:lnTo>
                  <a:lnTo>
                    <a:pt x="916" y="130"/>
                  </a:lnTo>
                  <a:lnTo>
                    <a:pt x="917" y="130"/>
                  </a:lnTo>
                  <a:lnTo>
                    <a:pt x="917" y="130"/>
                  </a:lnTo>
                  <a:lnTo>
                    <a:pt x="918" y="130"/>
                  </a:lnTo>
                  <a:lnTo>
                    <a:pt x="918" y="130"/>
                  </a:lnTo>
                  <a:lnTo>
                    <a:pt x="919" y="130"/>
                  </a:lnTo>
                  <a:lnTo>
                    <a:pt x="919" y="130"/>
                  </a:lnTo>
                  <a:lnTo>
                    <a:pt x="920" y="130"/>
                  </a:lnTo>
                  <a:lnTo>
                    <a:pt x="920" y="130"/>
                  </a:lnTo>
                  <a:lnTo>
                    <a:pt x="921" y="130"/>
                  </a:lnTo>
                  <a:lnTo>
                    <a:pt x="921" y="130"/>
                  </a:lnTo>
                  <a:lnTo>
                    <a:pt x="922" y="130"/>
                  </a:lnTo>
                  <a:lnTo>
                    <a:pt x="922" y="130"/>
                  </a:lnTo>
                  <a:lnTo>
                    <a:pt x="923" y="130"/>
                  </a:lnTo>
                  <a:lnTo>
                    <a:pt x="923" y="130"/>
                  </a:lnTo>
                  <a:lnTo>
                    <a:pt x="924" y="130"/>
                  </a:lnTo>
                  <a:lnTo>
                    <a:pt x="924" y="130"/>
                  </a:lnTo>
                  <a:lnTo>
                    <a:pt x="925" y="130"/>
                  </a:lnTo>
                  <a:lnTo>
                    <a:pt x="925" y="130"/>
                  </a:lnTo>
                  <a:lnTo>
                    <a:pt x="926" y="130"/>
                  </a:lnTo>
                  <a:lnTo>
                    <a:pt x="926" y="130"/>
                  </a:lnTo>
                  <a:lnTo>
                    <a:pt x="927" y="130"/>
                  </a:lnTo>
                  <a:lnTo>
                    <a:pt x="927" y="130"/>
                  </a:lnTo>
                  <a:lnTo>
                    <a:pt x="928" y="130"/>
                  </a:lnTo>
                  <a:lnTo>
                    <a:pt x="928" y="130"/>
                  </a:lnTo>
                  <a:lnTo>
                    <a:pt x="929" y="130"/>
                  </a:lnTo>
                  <a:lnTo>
                    <a:pt x="929" y="130"/>
                  </a:lnTo>
                  <a:lnTo>
                    <a:pt x="930" y="130"/>
                  </a:lnTo>
                  <a:lnTo>
                    <a:pt x="930" y="130"/>
                  </a:lnTo>
                  <a:lnTo>
                    <a:pt x="931" y="130"/>
                  </a:lnTo>
                  <a:lnTo>
                    <a:pt x="931" y="130"/>
                  </a:lnTo>
                  <a:lnTo>
                    <a:pt x="932" y="130"/>
                  </a:lnTo>
                  <a:lnTo>
                    <a:pt x="932" y="130"/>
                  </a:lnTo>
                  <a:lnTo>
                    <a:pt x="933" y="130"/>
                  </a:lnTo>
                  <a:lnTo>
                    <a:pt x="933" y="130"/>
                  </a:lnTo>
                  <a:lnTo>
                    <a:pt x="934" y="130"/>
                  </a:lnTo>
                  <a:lnTo>
                    <a:pt x="934" y="130"/>
                  </a:lnTo>
                  <a:lnTo>
                    <a:pt x="935" y="130"/>
                  </a:lnTo>
                  <a:lnTo>
                    <a:pt x="935" y="130"/>
                  </a:lnTo>
                  <a:lnTo>
                    <a:pt x="936" y="130"/>
                  </a:lnTo>
                  <a:lnTo>
                    <a:pt x="936" y="130"/>
                  </a:lnTo>
                  <a:lnTo>
                    <a:pt x="937" y="130"/>
                  </a:lnTo>
                  <a:lnTo>
                    <a:pt x="937" y="130"/>
                  </a:lnTo>
                  <a:lnTo>
                    <a:pt x="938" y="130"/>
                  </a:lnTo>
                  <a:lnTo>
                    <a:pt x="938" y="130"/>
                  </a:lnTo>
                  <a:lnTo>
                    <a:pt x="939" y="130"/>
                  </a:lnTo>
                  <a:lnTo>
                    <a:pt x="939" y="130"/>
                  </a:lnTo>
                  <a:lnTo>
                    <a:pt x="940" y="130"/>
                  </a:lnTo>
                  <a:lnTo>
                    <a:pt x="940" y="130"/>
                  </a:lnTo>
                  <a:lnTo>
                    <a:pt x="941" y="130"/>
                  </a:lnTo>
                  <a:lnTo>
                    <a:pt x="941" y="130"/>
                  </a:lnTo>
                  <a:lnTo>
                    <a:pt x="942" y="130"/>
                  </a:lnTo>
                  <a:lnTo>
                    <a:pt x="942" y="130"/>
                  </a:lnTo>
                  <a:lnTo>
                    <a:pt x="943" y="130"/>
                  </a:lnTo>
                  <a:lnTo>
                    <a:pt x="943" y="130"/>
                  </a:lnTo>
                  <a:lnTo>
                    <a:pt x="944" y="130"/>
                  </a:lnTo>
                  <a:lnTo>
                    <a:pt x="944" y="130"/>
                  </a:lnTo>
                  <a:lnTo>
                    <a:pt x="945" y="130"/>
                  </a:lnTo>
                  <a:lnTo>
                    <a:pt x="945" y="130"/>
                  </a:lnTo>
                  <a:lnTo>
                    <a:pt x="946" y="130"/>
                  </a:lnTo>
                  <a:lnTo>
                    <a:pt x="946" y="130"/>
                  </a:lnTo>
                  <a:lnTo>
                    <a:pt x="947" y="130"/>
                  </a:lnTo>
                  <a:lnTo>
                    <a:pt x="947" y="130"/>
                  </a:lnTo>
                  <a:lnTo>
                    <a:pt x="948" y="130"/>
                  </a:lnTo>
                  <a:lnTo>
                    <a:pt x="948" y="130"/>
                  </a:lnTo>
                  <a:lnTo>
                    <a:pt x="949" y="130"/>
                  </a:lnTo>
                  <a:lnTo>
                    <a:pt x="949" y="130"/>
                  </a:lnTo>
                  <a:lnTo>
                    <a:pt x="950" y="130"/>
                  </a:lnTo>
                  <a:lnTo>
                    <a:pt x="950" y="130"/>
                  </a:lnTo>
                  <a:lnTo>
                    <a:pt x="951" y="130"/>
                  </a:lnTo>
                  <a:lnTo>
                    <a:pt x="951" y="130"/>
                  </a:lnTo>
                  <a:lnTo>
                    <a:pt x="952" y="130"/>
                  </a:lnTo>
                  <a:lnTo>
                    <a:pt x="952" y="130"/>
                  </a:lnTo>
                  <a:lnTo>
                    <a:pt x="953" y="130"/>
                  </a:lnTo>
                  <a:lnTo>
                    <a:pt x="953" y="130"/>
                  </a:lnTo>
                  <a:lnTo>
                    <a:pt x="954" y="130"/>
                  </a:lnTo>
                  <a:lnTo>
                    <a:pt x="954" y="130"/>
                  </a:lnTo>
                  <a:lnTo>
                    <a:pt x="955" y="130"/>
                  </a:lnTo>
                  <a:lnTo>
                    <a:pt x="955" y="130"/>
                  </a:lnTo>
                  <a:lnTo>
                    <a:pt x="956" y="130"/>
                  </a:lnTo>
                  <a:lnTo>
                    <a:pt x="956" y="130"/>
                  </a:lnTo>
                  <a:lnTo>
                    <a:pt x="957" y="130"/>
                  </a:lnTo>
                  <a:lnTo>
                    <a:pt x="957" y="130"/>
                  </a:lnTo>
                  <a:lnTo>
                    <a:pt x="958" y="130"/>
                  </a:lnTo>
                  <a:lnTo>
                    <a:pt x="958" y="130"/>
                  </a:lnTo>
                  <a:lnTo>
                    <a:pt x="959" y="130"/>
                  </a:lnTo>
                  <a:lnTo>
                    <a:pt x="959" y="130"/>
                  </a:lnTo>
                  <a:lnTo>
                    <a:pt x="960" y="130"/>
                  </a:lnTo>
                  <a:lnTo>
                    <a:pt x="960" y="130"/>
                  </a:lnTo>
                  <a:lnTo>
                    <a:pt x="961" y="130"/>
                  </a:lnTo>
                  <a:lnTo>
                    <a:pt x="961" y="130"/>
                  </a:lnTo>
                  <a:lnTo>
                    <a:pt x="962" y="130"/>
                  </a:lnTo>
                  <a:lnTo>
                    <a:pt x="962" y="130"/>
                  </a:lnTo>
                  <a:lnTo>
                    <a:pt x="963" y="130"/>
                  </a:lnTo>
                  <a:lnTo>
                    <a:pt x="963" y="130"/>
                  </a:lnTo>
                  <a:lnTo>
                    <a:pt x="964" y="130"/>
                  </a:lnTo>
                  <a:lnTo>
                    <a:pt x="964" y="130"/>
                  </a:lnTo>
                  <a:lnTo>
                    <a:pt x="965" y="130"/>
                  </a:lnTo>
                  <a:lnTo>
                    <a:pt x="965" y="130"/>
                  </a:lnTo>
                  <a:lnTo>
                    <a:pt x="966" y="130"/>
                  </a:lnTo>
                  <a:lnTo>
                    <a:pt x="966" y="130"/>
                  </a:lnTo>
                  <a:lnTo>
                    <a:pt x="967" y="130"/>
                  </a:lnTo>
                  <a:lnTo>
                    <a:pt x="967" y="130"/>
                  </a:lnTo>
                  <a:lnTo>
                    <a:pt x="968" y="130"/>
                  </a:lnTo>
                  <a:lnTo>
                    <a:pt x="968" y="130"/>
                  </a:lnTo>
                  <a:lnTo>
                    <a:pt x="969" y="130"/>
                  </a:lnTo>
                  <a:lnTo>
                    <a:pt x="969" y="130"/>
                  </a:lnTo>
                  <a:lnTo>
                    <a:pt x="970" y="130"/>
                  </a:lnTo>
                  <a:lnTo>
                    <a:pt x="970" y="130"/>
                  </a:lnTo>
                  <a:lnTo>
                    <a:pt x="971" y="130"/>
                  </a:lnTo>
                  <a:lnTo>
                    <a:pt x="971" y="130"/>
                  </a:lnTo>
                  <a:lnTo>
                    <a:pt x="972" y="130"/>
                  </a:lnTo>
                  <a:lnTo>
                    <a:pt x="972" y="130"/>
                  </a:lnTo>
                  <a:lnTo>
                    <a:pt x="973" y="130"/>
                  </a:lnTo>
                  <a:lnTo>
                    <a:pt x="973" y="130"/>
                  </a:lnTo>
                  <a:lnTo>
                    <a:pt x="974" y="130"/>
                  </a:lnTo>
                  <a:lnTo>
                    <a:pt x="974" y="130"/>
                  </a:lnTo>
                  <a:lnTo>
                    <a:pt x="975" y="130"/>
                  </a:lnTo>
                  <a:lnTo>
                    <a:pt x="975" y="130"/>
                  </a:lnTo>
                  <a:lnTo>
                    <a:pt x="976" y="130"/>
                  </a:lnTo>
                  <a:lnTo>
                    <a:pt x="976" y="130"/>
                  </a:lnTo>
                  <a:lnTo>
                    <a:pt x="977" y="130"/>
                  </a:lnTo>
                  <a:lnTo>
                    <a:pt x="977" y="130"/>
                  </a:lnTo>
                  <a:lnTo>
                    <a:pt x="978" y="130"/>
                  </a:lnTo>
                  <a:lnTo>
                    <a:pt x="978" y="130"/>
                  </a:lnTo>
                  <a:lnTo>
                    <a:pt x="979" y="130"/>
                  </a:lnTo>
                  <a:lnTo>
                    <a:pt x="979" y="130"/>
                  </a:lnTo>
                  <a:lnTo>
                    <a:pt x="980" y="130"/>
                  </a:lnTo>
                  <a:lnTo>
                    <a:pt x="980" y="130"/>
                  </a:lnTo>
                  <a:lnTo>
                    <a:pt x="981" y="130"/>
                  </a:lnTo>
                  <a:lnTo>
                    <a:pt x="981" y="130"/>
                  </a:lnTo>
                  <a:lnTo>
                    <a:pt x="982" y="130"/>
                  </a:lnTo>
                  <a:lnTo>
                    <a:pt x="982" y="130"/>
                  </a:lnTo>
                  <a:lnTo>
                    <a:pt x="983" y="130"/>
                  </a:lnTo>
                  <a:lnTo>
                    <a:pt x="983" y="130"/>
                  </a:lnTo>
                  <a:lnTo>
                    <a:pt x="984" y="130"/>
                  </a:lnTo>
                  <a:lnTo>
                    <a:pt x="984" y="130"/>
                  </a:lnTo>
                  <a:lnTo>
                    <a:pt x="985" y="130"/>
                  </a:lnTo>
                  <a:lnTo>
                    <a:pt x="985" y="130"/>
                  </a:lnTo>
                  <a:lnTo>
                    <a:pt x="986" y="130"/>
                  </a:lnTo>
                  <a:lnTo>
                    <a:pt x="986" y="130"/>
                  </a:lnTo>
                  <a:lnTo>
                    <a:pt x="987" y="130"/>
                  </a:lnTo>
                  <a:lnTo>
                    <a:pt x="987" y="130"/>
                  </a:lnTo>
                  <a:lnTo>
                    <a:pt x="988" y="130"/>
                  </a:lnTo>
                  <a:lnTo>
                    <a:pt x="988" y="130"/>
                  </a:lnTo>
                  <a:lnTo>
                    <a:pt x="989" y="130"/>
                  </a:lnTo>
                  <a:lnTo>
                    <a:pt x="989" y="130"/>
                  </a:lnTo>
                  <a:lnTo>
                    <a:pt x="990" y="130"/>
                  </a:lnTo>
                  <a:lnTo>
                    <a:pt x="990" y="130"/>
                  </a:lnTo>
                  <a:lnTo>
                    <a:pt x="991" y="130"/>
                  </a:lnTo>
                  <a:lnTo>
                    <a:pt x="991" y="130"/>
                  </a:lnTo>
                  <a:lnTo>
                    <a:pt x="992" y="130"/>
                  </a:lnTo>
                  <a:lnTo>
                    <a:pt x="992" y="130"/>
                  </a:lnTo>
                  <a:lnTo>
                    <a:pt x="993" y="130"/>
                  </a:lnTo>
                  <a:lnTo>
                    <a:pt x="993" y="130"/>
                  </a:lnTo>
                  <a:lnTo>
                    <a:pt x="994" y="130"/>
                  </a:lnTo>
                  <a:lnTo>
                    <a:pt x="994" y="130"/>
                  </a:lnTo>
                  <a:lnTo>
                    <a:pt x="995" y="130"/>
                  </a:lnTo>
                  <a:lnTo>
                    <a:pt x="995" y="130"/>
                  </a:lnTo>
                  <a:lnTo>
                    <a:pt x="996" y="130"/>
                  </a:lnTo>
                  <a:lnTo>
                    <a:pt x="996" y="130"/>
                  </a:lnTo>
                  <a:lnTo>
                    <a:pt x="997" y="130"/>
                  </a:lnTo>
                  <a:lnTo>
                    <a:pt x="997" y="130"/>
                  </a:lnTo>
                  <a:lnTo>
                    <a:pt x="998" y="130"/>
                  </a:lnTo>
                  <a:lnTo>
                    <a:pt x="998" y="130"/>
                  </a:lnTo>
                  <a:lnTo>
                    <a:pt x="999" y="130"/>
                  </a:lnTo>
                  <a:lnTo>
                    <a:pt x="999" y="130"/>
                  </a:lnTo>
                  <a:lnTo>
                    <a:pt x="1000" y="130"/>
                  </a:lnTo>
                  <a:lnTo>
                    <a:pt x="1000" y="130"/>
                  </a:lnTo>
                  <a:lnTo>
                    <a:pt x="1001" y="13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76" name="Freeform 287">
              <a:extLst>
                <a:ext uri="{FF2B5EF4-FFF2-40B4-BE49-F238E27FC236}">
                  <a16:creationId xmlns:a16="http://schemas.microsoft.com/office/drawing/2014/main" id="{30AB9EA8-51DD-0E3A-17E6-CBD72D06B84F}"/>
                </a:ext>
              </a:extLst>
            </p:cNvPr>
            <p:cNvSpPr>
              <a:spLocks/>
            </p:cNvSpPr>
            <p:nvPr/>
          </p:nvSpPr>
          <p:spPr bwMode="auto">
            <a:xfrm>
              <a:off x="741045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77" name="Line 288">
              <a:extLst>
                <a:ext uri="{FF2B5EF4-FFF2-40B4-BE49-F238E27FC236}">
                  <a16:creationId xmlns:a16="http://schemas.microsoft.com/office/drawing/2014/main" id="{F4A5E6B0-A6DC-8A3F-1A5A-AE7F206CBC31}"/>
                </a:ext>
              </a:extLst>
            </p:cNvPr>
            <p:cNvSpPr>
              <a:spLocks noChangeShapeType="1"/>
            </p:cNvSpPr>
            <p:nvPr/>
          </p:nvSpPr>
          <p:spPr bwMode="auto">
            <a:xfrm>
              <a:off x="73914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78" name="Line 289">
              <a:extLst>
                <a:ext uri="{FF2B5EF4-FFF2-40B4-BE49-F238E27FC236}">
                  <a16:creationId xmlns:a16="http://schemas.microsoft.com/office/drawing/2014/main" id="{EA8587B9-5031-B9B5-E537-525F800F7A42}"/>
                </a:ext>
              </a:extLst>
            </p:cNvPr>
            <p:cNvSpPr>
              <a:spLocks noChangeShapeType="1"/>
            </p:cNvSpPr>
            <p:nvPr/>
          </p:nvSpPr>
          <p:spPr bwMode="auto">
            <a:xfrm>
              <a:off x="73977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79" name="Freeform 290">
              <a:extLst>
                <a:ext uri="{FF2B5EF4-FFF2-40B4-BE49-F238E27FC236}">
                  <a16:creationId xmlns:a16="http://schemas.microsoft.com/office/drawing/2014/main" id="{099F1DEA-8D7C-CD95-3CC7-388E9C1DB0EC}"/>
                </a:ext>
              </a:extLst>
            </p:cNvPr>
            <p:cNvSpPr>
              <a:spLocks/>
            </p:cNvSpPr>
            <p:nvPr/>
          </p:nvSpPr>
          <p:spPr bwMode="auto">
            <a:xfrm>
              <a:off x="7410451"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80" name="Line 291">
              <a:extLst>
                <a:ext uri="{FF2B5EF4-FFF2-40B4-BE49-F238E27FC236}">
                  <a16:creationId xmlns:a16="http://schemas.microsoft.com/office/drawing/2014/main" id="{0A227E09-A736-2738-AB30-16A60DAB4746}"/>
                </a:ext>
              </a:extLst>
            </p:cNvPr>
            <p:cNvSpPr>
              <a:spLocks noChangeShapeType="1"/>
            </p:cNvSpPr>
            <p:nvPr/>
          </p:nvSpPr>
          <p:spPr bwMode="auto">
            <a:xfrm>
              <a:off x="73914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81" name="Line 292">
              <a:extLst>
                <a:ext uri="{FF2B5EF4-FFF2-40B4-BE49-F238E27FC236}">
                  <a16:creationId xmlns:a16="http://schemas.microsoft.com/office/drawing/2014/main" id="{826563A0-3BD9-5654-D232-0769AAB0146B}"/>
                </a:ext>
              </a:extLst>
            </p:cNvPr>
            <p:cNvSpPr>
              <a:spLocks noChangeShapeType="1"/>
            </p:cNvSpPr>
            <p:nvPr/>
          </p:nvSpPr>
          <p:spPr bwMode="auto">
            <a:xfrm>
              <a:off x="73914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82" name="Freeform 293">
              <a:extLst>
                <a:ext uri="{FF2B5EF4-FFF2-40B4-BE49-F238E27FC236}">
                  <a16:creationId xmlns:a16="http://schemas.microsoft.com/office/drawing/2014/main" id="{4B7CFED6-50D6-772B-DF3C-5777D3C07B58}"/>
                </a:ext>
              </a:extLst>
            </p:cNvPr>
            <p:cNvSpPr>
              <a:spLocks/>
            </p:cNvSpPr>
            <p:nvPr/>
          </p:nvSpPr>
          <p:spPr bwMode="auto">
            <a:xfrm>
              <a:off x="738505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83" name="Line 294">
              <a:extLst>
                <a:ext uri="{FF2B5EF4-FFF2-40B4-BE49-F238E27FC236}">
                  <a16:creationId xmlns:a16="http://schemas.microsoft.com/office/drawing/2014/main" id="{5B1A93D2-761E-4EF4-CBA7-7CB3C2FF5F3F}"/>
                </a:ext>
              </a:extLst>
            </p:cNvPr>
            <p:cNvSpPr>
              <a:spLocks noChangeShapeType="1"/>
            </p:cNvSpPr>
            <p:nvPr/>
          </p:nvSpPr>
          <p:spPr bwMode="auto">
            <a:xfrm>
              <a:off x="73660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84" name="Line 295">
              <a:extLst>
                <a:ext uri="{FF2B5EF4-FFF2-40B4-BE49-F238E27FC236}">
                  <a16:creationId xmlns:a16="http://schemas.microsoft.com/office/drawing/2014/main" id="{226F2F99-DB88-E0A8-A203-9BC5A7757D0D}"/>
                </a:ext>
              </a:extLst>
            </p:cNvPr>
            <p:cNvSpPr>
              <a:spLocks noChangeShapeType="1"/>
            </p:cNvSpPr>
            <p:nvPr/>
          </p:nvSpPr>
          <p:spPr bwMode="auto">
            <a:xfrm>
              <a:off x="73723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85" name="Freeform 296">
              <a:extLst>
                <a:ext uri="{FF2B5EF4-FFF2-40B4-BE49-F238E27FC236}">
                  <a16:creationId xmlns:a16="http://schemas.microsoft.com/office/drawing/2014/main" id="{E6C84534-12BA-2D7A-67FB-4E1BF473772C}"/>
                </a:ext>
              </a:extLst>
            </p:cNvPr>
            <p:cNvSpPr>
              <a:spLocks/>
            </p:cNvSpPr>
            <p:nvPr/>
          </p:nvSpPr>
          <p:spPr bwMode="auto">
            <a:xfrm>
              <a:off x="737870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86" name="Line 297">
              <a:extLst>
                <a:ext uri="{FF2B5EF4-FFF2-40B4-BE49-F238E27FC236}">
                  <a16:creationId xmlns:a16="http://schemas.microsoft.com/office/drawing/2014/main" id="{56E65777-C352-4573-A21F-2F64A5F288B5}"/>
                </a:ext>
              </a:extLst>
            </p:cNvPr>
            <p:cNvSpPr>
              <a:spLocks noChangeShapeType="1"/>
            </p:cNvSpPr>
            <p:nvPr/>
          </p:nvSpPr>
          <p:spPr bwMode="auto">
            <a:xfrm>
              <a:off x="73596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87" name="Line 298">
              <a:extLst>
                <a:ext uri="{FF2B5EF4-FFF2-40B4-BE49-F238E27FC236}">
                  <a16:creationId xmlns:a16="http://schemas.microsoft.com/office/drawing/2014/main" id="{14675707-A23B-F5EE-E44D-A8226BA53021}"/>
                </a:ext>
              </a:extLst>
            </p:cNvPr>
            <p:cNvSpPr>
              <a:spLocks noChangeShapeType="1"/>
            </p:cNvSpPr>
            <p:nvPr/>
          </p:nvSpPr>
          <p:spPr bwMode="auto">
            <a:xfrm>
              <a:off x="73660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88" name="Freeform 299">
              <a:extLst>
                <a:ext uri="{FF2B5EF4-FFF2-40B4-BE49-F238E27FC236}">
                  <a16:creationId xmlns:a16="http://schemas.microsoft.com/office/drawing/2014/main" id="{D4BF6017-112D-84D6-BDE7-D226D38A54EB}"/>
                </a:ext>
              </a:extLst>
            </p:cNvPr>
            <p:cNvSpPr>
              <a:spLocks/>
            </p:cNvSpPr>
            <p:nvPr/>
          </p:nvSpPr>
          <p:spPr bwMode="auto">
            <a:xfrm>
              <a:off x="737235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89" name="Line 300">
              <a:extLst>
                <a:ext uri="{FF2B5EF4-FFF2-40B4-BE49-F238E27FC236}">
                  <a16:creationId xmlns:a16="http://schemas.microsoft.com/office/drawing/2014/main" id="{90006FDA-0BA5-42EB-C2CD-B4A97657B7EA}"/>
                </a:ext>
              </a:extLst>
            </p:cNvPr>
            <p:cNvSpPr>
              <a:spLocks noChangeShapeType="1"/>
            </p:cNvSpPr>
            <p:nvPr/>
          </p:nvSpPr>
          <p:spPr bwMode="auto">
            <a:xfrm>
              <a:off x="73533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90" name="Line 301">
              <a:extLst>
                <a:ext uri="{FF2B5EF4-FFF2-40B4-BE49-F238E27FC236}">
                  <a16:creationId xmlns:a16="http://schemas.microsoft.com/office/drawing/2014/main" id="{D061AB32-A5C1-FBFB-3E3A-9E35B148935F}"/>
                </a:ext>
              </a:extLst>
            </p:cNvPr>
            <p:cNvSpPr>
              <a:spLocks noChangeShapeType="1"/>
            </p:cNvSpPr>
            <p:nvPr/>
          </p:nvSpPr>
          <p:spPr bwMode="auto">
            <a:xfrm>
              <a:off x="73596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91" name="Freeform 302">
              <a:extLst>
                <a:ext uri="{FF2B5EF4-FFF2-40B4-BE49-F238E27FC236}">
                  <a16:creationId xmlns:a16="http://schemas.microsoft.com/office/drawing/2014/main" id="{D2205CB0-5FA8-A552-8F33-F4F65A008925}"/>
                </a:ext>
              </a:extLst>
            </p:cNvPr>
            <p:cNvSpPr>
              <a:spLocks/>
            </p:cNvSpPr>
            <p:nvPr/>
          </p:nvSpPr>
          <p:spPr bwMode="auto">
            <a:xfrm>
              <a:off x="735330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92" name="Line 303">
              <a:extLst>
                <a:ext uri="{FF2B5EF4-FFF2-40B4-BE49-F238E27FC236}">
                  <a16:creationId xmlns:a16="http://schemas.microsoft.com/office/drawing/2014/main" id="{36F215FD-9EA4-3C7E-B746-E9510E6E5547}"/>
                </a:ext>
              </a:extLst>
            </p:cNvPr>
            <p:cNvSpPr>
              <a:spLocks noChangeShapeType="1"/>
            </p:cNvSpPr>
            <p:nvPr/>
          </p:nvSpPr>
          <p:spPr bwMode="auto">
            <a:xfrm>
              <a:off x="73342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93" name="Line 304">
              <a:extLst>
                <a:ext uri="{FF2B5EF4-FFF2-40B4-BE49-F238E27FC236}">
                  <a16:creationId xmlns:a16="http://schemas.microsoft.com/office/drawing/2014/main" id="{5ACF1776-1001-5026-1AF7-0BA7ABF2D3D7}"/>
                </a:ext>
              </a:extLst>
            </p:cNvPr>
            <p:cNvSpPr>
              <a:spLocks noChangeShapeType="1"/>
            </p:cNvSpPr>
            <p:nvPr/>
          </p:nvSpPr>
          <p:spPr bwMode="auto">
            <a:xfrm>
              <a:off x="73406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94" name="Freeform 305">
              <a:extLst>
                <a:ext uri="{FF2B5EF4-FFF2-40B4-BE49-F238E27FC236}">
                  <a16:creationId xmlns:a16="http://schemas.microsoft.com/office/drawing/2014/main" id="{A0049BC3-B2E7-EAC0-8B8F-CDD85258137E}"/>
                </a:ext>
              </a:extLst>
            </p:cNvPr>
            <p:cNvSpPr>
              <a:spLocks/>
            </p:cNvSpPr>
            <p:nvPr/>
          </p:nvSpPr>
          <p:spPr bwMode="auto">
            <a:xfrm>
              <a:off x="7346951"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95" name="Line 306">
              <a:extLst>
                <a:ext uri="{FF2B5EF4-FFF2-40B4-BE49-F238E27FC236}">
                  <a16:creationId xmlns:a16="http://schemas.microsoft.com/office/drawing/2014/main" id="{6A91018F-CBB7-5AEA-1D59-9BD914B81EDE}"/>
                </a:ext>
              </a:extLst>
            </p:cNvPr>
            <p:cNvSpPr>
              <a:spLocks noChangeShapeType="1"/>
            </p:cNvSpPr>
            <p:nvPr/>
          </p:nvSpPr>
          <p:spPr bwMode="auto">
            <a:xfrm>
              <a:off x="73279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96" name="Line 307">
              <a:extLst>
                <a:ext uri="{FF2B5EF4-FFF2-40B4-BE49-F238E27FC236}">
                  <a16:creationId xmlns:a16="http://schemas.microsoft.com/office/drawing/2014/main" id="{C8F35925-31FC-1C42-64E5-BA867F7564F8}"/>
                </a:ext>
              </a:extLst>
            </p:cNvPr>
            <p:cNvSpPr>
              <a:spLocks noChangeShapeType="1"/>
            </p:cNvSpPr>
            <p:nvPr/>
          </p:nvSpPr>
          <p:spPr bwMode="auto">
            <a:xfrm>
              <a:off x="73279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97" name="Freeform 308">
              <a:extLst>
                <a:ext uri="{FF2B5EF4-FFF2-40B4-BE49-F238E27FC236}">
                  <a16:creationId xmlns:a16="http://schemas.microsoft.com/office/drawing/2014/main" id="{0A7AEA2F-F95B-1D97-AF56-4FB4B6A17597}"/>
                </a:ext>
              </a:extLst>
            </p:cNvPr>
            <p:cNvSpPr>
              <a:spLocks/>
            </p:cNvSpPr>
            <p:nvPr/>
          </p:nvSpPr>
          <p:spPr bwMode="auto">
            <a:xfrm>
              <a:off x="7315201" y="2393951"/>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98" name="Line 309">
              <a:extLst>
                <a:ext uri="{FF2B5EF4-FFF2-40B4-BE49-F238E27FC236}">
                  <a16:creationId xmlns:a16="http://schemas.microsoft.com/office/drawing/2014/main" id="{A93226F1-CC52-68A1-C847-044A5462889C}"/>
                </a:ext>
              </a:extLst>
            </p:cNvPr>
            <p:cNvSpPr>
              <a:spLocks noChangeShapeType="1"/>
            </p:cNvSpPr>
            <p:nvPr/>
          </p:nvSpPr>
          <p:spPr bwMode="auto">
            <a:xfrm>
              <a:off x="72961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99" name="Line 310">
              <a:extLst>
                <a:ext uri="{FF2B5EF4-FFF2-40B4-BE49-F238E27FC236}">
                  <a16:creationId xmlns:a16="http://schemas.microsoft.com/office/drawing/2014/main" id="{12AAA9BF-DA88-D610-835F-68FC4905E01F}"/>
                </a:ext>
              </a:extLst>
            </p:cNvPr>
            <p:cNvSpPr>
              <a:spLocks noChangeShapeType="1"/>
            </p:cNvSpPr>
            <p:nvPr/>
          </p:nvSpPr>
          <p:spPr bwMode="auto">
            <a:xfrm>
              <a:off x="73088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00" name="Freeform 311">
              <a:extLst>
                <a:ext uri="{FF2B5EF4-FFF2-40B4-BE49-F238E27FC236}">
                  <a16:creationId xmlns:a16="http://schemas.microsoft.com/office/drawing/2014/main" id="{08D31FFC-212A-E7E6-34B9-F7A583CFAB6D}"/>
                </a:ext>
              </a:extLst>
            </p:cNvPr>
            <p:cNvSpPr>
              <a:spLocks/>
            </p:cNvSpPr>
            <p:nvPr/>
          </p:nvSpPr>
          <p:spPr bwMode="auto">
            <a:xfrm>
              <a:off x="730250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01" name="Line 312">
              <a:extLst>
                <a:ext uri="{FF2B5EF4-FFF2-40B4-BE49-F238E27FC236}">
                  <a16:creationId xmlns:a16="http://schemas.microsoft.com/office/drawing/2014/main" id="{17C85D9D-E201-43FB-66FD-46710169CF06}"/>
                </a:ext>
              </a:extLst>
            </p:cNvPr>
            <p:cNvSpPr>
              <a:spLocks noChangeShapeType="1"/>
            </p:cNvSpPr>
            <p:nvPr/>
          </p:nvSpPr>
          <p:spPr bwMode="auto">
            <a:xfrm>
              <a:off x="72834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02" name="Line 313">
              <a:extLst>
                <a:ext uri="{FF2B5EF4-FFF2-40B4-BE49-F238E27FC236}">
                  <a16:creationId xmlns:a16="http://schemas.microsoft.com/office/drawing/2014/main" id="{3F9364E5-0B80-C4B2-3210-68FFE1C88FE4}"/>
                </a:ext>
              </a:extLst>
            </p:cNvPr>
            <p:cNvSpPr>
              <a:spLocks noChangeShapeType="1"/>
            </p:cNvSpPr>
            <p:nvPr/>
          </p:nvSpPr>
          <p:spPr bwMode="auto">
            <a:xfrm>
              <a:off x="72898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03" name="Freeform 314">
              <a:extLst>
                <a:ext uri="{FF2B5EF4-FFF2-40B4-BE49-F238E27FC236}">
                  <a16:creationId xmlns:a16="http://schemas.microsoft.com/office/drawing/2014/main" id="{358B59E9-5CE1-4967-19B4-F0C572FAE9BC}"/>
                </a:ext>
              </a:extLst>
            </p:cNvPr>
            <p:cNvSpPr>
              <a:spLocks/>
            </p:cNvSpPr>
            <p:nvPr/>
          </p:nvSpPr>
          <p:spPr bwMode="auto">
            <a:xfrm>
              <a:off x="7296151"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04" name="Line 315">
              <a:extLst>
                <a:ext uri="{FF2B5EF4-FFF2-40B4-BE49-F238E27FC236}">
                  <a16:creationId xmlns:a16="http://schemas.microsoft.com/office/drawing/2014/main" id="{805B934B-4AE2-656B-A649-9171E4C2B9E8}"/>
                </a:ext>
              </a:extLst>
            </p:cNvPr>
            <p:cNvSpPr>
              <a:spLocks noChangeShapeType="1"/>
            </p:cNvSpPr>
            <p:nvPr/>
          </p:nvSpPr>
          <p:spPr bwMode="auto">
            <a:xfrm>
              <a:off x="72771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05" name="Line 316">
              <a:extLst>
                <a:ext uri="{FF2B5EF4-FFF2-40B4-BE49-F238E27FC236}">
                  <a16:creationId xmlns:a16="http://schemas.microsoft.com/office/drawing/2014/main" id="{D004A605-0A6A-19F8-3414-78FAFDD3ED06}"/>
                </a:ext>
              </a:extLst>
            </p:cNvPr>
            <p:cNvSpPr>
              <a:spLocks noChangeShapeType="1"/>
            </p:cNvSpPr>
            <p:nvPr/>
          </p:nvSpPr>
          <p:spPr bwMode="auto">
            <a:xfrm>
              <a:off x="72771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06" name="Freeform 317">
              <a:extLst>
                <a:ext uri="{FF2B5EF4-FFF2-40B4-BE49-F238E27FC236}">
                  <a16:creationId xmlns:a16="http://schemas.microsoft.com/office/drawing/2014/main" id="{51B552B8-4539-39F6-14D5-EA9570E1DE58}"/>
                </a:ext>
              </a:extLst>
            </p:cNvPr>
            <p:cNvSpPr>
              <a:spLocks/>
            </p:cNvSpPr>
            <p:nvPr/>
          </p:nvSpPr>
          <p:spPr bwMode="auto">
            <a:xfrm>
              <a:off x="728345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07" name="Line 318">
              <a:extLst>
                <a:ext uri="{FF2B5EF4-FFF2-40B4-BE49-F238E27FC236}">
                  <a16:creationId xmlns:a16="http://schemas.microsoft.com/office/drawing/2014/main" id="{0BDA204C-A50B-D123-C978-11B508BC8987}"/>
                </a:ext>
              </a:extLst>
            </p:cNvPr>
            <p:cNvSpPr>
              <a:spLocks noChangeShapeType="1"/>
            </p:cNvSpPr>
            <p:nvPr/>
          </p:nvSpPr>
          <p:spPr bwMode="auto">
            <a:xfrm>
              <a:off x="72644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08" name="Line 319">
              <a:extLst>
                <a:ext uri="{FF2B5EF4-FFF2-40B4-BE49-F238E27FC236}">
                  <a16:creationId xmlns:a16="http://schemas.microsoft.com/office/drawing/2014/main" id="{6CF378AD-2652-F526-CD17-73BE12453685}"/>
                </a:ext>
              </a:extLst>
            </p:cNvPr>
            <p:cNvSpPr>
              <a:spLocks noChangeShapeType="1"/>
            </p:cNvSpPr>
            <p:nvPr/>
          </p:nvSpPr>
          <p:spPr bwMode="auto">
            <a:xfrm>
              <a:off x="72707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09" name="Freeform 320">
              <a:extLst>
                <a:ext uri="{FF2B5EF4-FFF2-40B4-BE49-F238E27FC236}">
                  <a16:creationId xmlns:a16="http://schemas.microsoft.com/office/drawing/2014/main" id="{3A2E3A8B-8355-895F-E9CB-63644CA1B617}"/>
                </a:ext>
              </a:extLst>
            </p:cNvPr>
            <p:cNvSpPr>
              <a:spLocks/>
            </p:cNvSpPr>
            <p:nvPr/>
          </p:nvSpPr>
          <p:spPr bwMode="auto">
            <a:xfrm>
              <a:off x="727710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10" name="Line 321">
              <a:extLst>
                <a:ext uri="{FF2B5EF4-FFF2-40B4-BE49-F238E27FC236}">
                  <a16:creationId xmlns:a16="http://schemas.microsoft.com/office/drawing/2014/main" id="{5873AE5B-7A68-F984-3880-AA0AB150DE9E}"/>
                </a:ext>
              </a:extLst>
            </p:cNvPr>
            <p:cNvSpPr>
              <a:spLocks noChangeShapeType="1"/>
            </p:cNvSpPr>
            <p:nvPr/>
          </p:nvSpPr>
          <p:spPr bwMode="auto">
            <a:xfrm>
              <a:off x="72580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11" name="Line 322">
              <a:extLst>
                <a:ext uri="{FF2B5EF4-FFF2-40B4-BE49-F238E27FC236}">
                  <a16:creationId xmlns:a16="http://schemas.microsoft.com/office/drawing/2014/main" id="{EA80F3E3-C184-92AC-6372-23DDEB09ABAC}"/>
                </a:ext>
              </a:extLst>
            </p:cNvPr>
            <p:cNvSpPr>
              <a:spLocks noChangeShapeType="1"/>
            </p:cNvSpPr>
            <p:nvPr/>
          </p:nvSpPr>
          <p:spPr bwMode="auto">
            <a:xfrm>
              <a:off x="72644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12" name="Freeform 323">
              <a:extLst>
                <a:ext uri="{FF2B5EF4-FFF2-40B4-BE49-F238E27FC236}">
                  <a16:creationId xmlns:a16="http://schemas.microsoft.com/office/drawing/2014/main" id="{2A7E9E0A-8928-777A-5D5C-BCE5A8D2B0DA}"/>
                </a:ext>
              </a:extLst>
            </p:cNvPr>
            <p:cNvSpPr>
              <a:spLocks/>
            </p:cNvSpPr>
            <p:nvPr/>
          </p:nvSpPr>
          <p:spPr bwMode="auto">
            <a:xfrm>
              <a:off x="727075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13" name="Line 324">
              <a:extLst>
                <a:ext uri="{FF2B5EF4-FFF2-40B4-BE49-F238E27FC236}">
                  <a16:creationId xmlns:a16="http://schemas.microsoft.com/office/drawing/2014/main" id="{3217EFD6-F6E0-6C0A-C3AF-E6E4B2D5E853}"/>
                </a:ext>
              </a:extLst>
            </p:cNvPr>
            <p:cNvSpPr>
              <a:spLocks noChangeShapeType="1"/>
            </p:cNvSpPr>
            <p:nvPr/>
          </p:nvSpPr>
          <p:spPr bwMode="auto">
            <a:xfrm>
              <a:off x="72517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14" name="Line 325">
              <a:extLst>
                <a:ext uri="{FF2B5EF4-FFF2-40B4-BE49-F238E27FC236}">
                  <a16:creationId xmlns:a16="http://schemas.microsoft.com/office/drawing/2014/main" id="{D5364B41-EE1F-77FC-4A96-A43CB0AF8B2C}"/>
                </a:ext>
              </a:extLst>
            </p:cNvPr>
            <p:cNvSpPr>
              <a:spLocks noChangeShapeType="1"/>
            </p:cNvSpPr>
            <p:nvPr/>
          </p:nvSpPr>
          <p:spPr bwMode="auto">
            <a:xfrm>
              <a:off x="72580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15" name="Freeform 326">
              <a:extLst>
                <a:ext uri="{FF2B5EF4-FFF2-40B4-BE49-F238E27FC236}">
                  <a16:creationId xmlns:a16="http://schemas.microsoft.com/office/drawing/2014/main" id="{39D65BFA-ADBC-D0C2-DE27-2E8C78ECD48B}"/>
                </a:ext>
              </a:extLst>
            </p:cNvPr>
            <p:cNvSpPr>
              <a:spLocks/>
            </p:cNvSpPr>
            <p:nvPr/>
          </p:nvSpPr>
          <p:spPr bwMode="auto">
            <a:xfrm>
              <a:off x="725805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16" name="Line 327">
              <a:extLst>
                <a:ext uri="{FF2B5EF4-FFF2-40B4-BE49-F238E27FC236}">
                  <a16:creationId xmlns:a16="http://schemas.microsoft.com/office/drawing/2014/main" id="{7223EFC7-C6C3-3AC5-3634-EB3503D80A3A}"/>
                </a:ext>
              </a:extLst>
            </p:cNvPr>
            <p:cNvSpPr>
              <a:spLocks noChangeShapeType="1"/>
            </p:cNvSpPr>
            <p:nvPr/>
          </p:nvSpPr>
          <p:spPr bwMode="auto">
            <a:xfrm>
              <a:off x="72390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17" name="Line 328">
              <a:extLst>
                <a:ext uri="{FF2B5EF4-FFF2-40B4-BE49-F238E27FC236}">
                  <a16:creationId xmlns:a16="http://schemas.microsoft.com/office/drawing/2014/main" id="{775E50CB-8D2E-F22D-AEF4-B5A30CE7D174}"/>
                </a:ext>
              </a:extLst>
            </p:cNvPr>
            <p:cNvSpPr>
              <a:spLocks noChangeShapeType="1"/>
            </p:cNvSpPr>
            <p:nvPr/>
          </p:nvSpPr>
          <p:spPr bwMode="auto">
            <a:xfrm>
              <a:off x="72453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18" name="Freeform 329">
              <a:extLst>
                <a:ext uri="{FF2B5EF4-FFF2-40B4-BE49-F238E27FC236}">
                  <a16:creationId xmlns:a16="http://schemas.microsoft.com/office/drawing/2014/main" id="{47024005-816E-46C3-B8EE-9BFA7E0FA1A6}"/>
                </a:ext>
              </a:extLst>
            </p:cNvPr>
            <p:cNvSpPr>
              <a:spLocks/>
            </p:cNvSpPr>
            <p:nvPr/>
          </p:nvSpPr>
          <p:spPr bwMode="auto">
            <a:xfrm>
              <a:off x="7231063"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19" name="Line 330">
              <a:extLst>
                <a:ext uri="{FF2B5EF4-FFF2-40B4-BE49-F238E27FC236}">
                  <a16:creationId xmlns:a16="http://schemas.microsoft.com/office/drawing/2014/main" id="{53A9DEEE-B07C-0973-19A0-856C2515E41A}"/>
                </a:ext>
              </a:extLst>
            </p:cNvPr>
            <p:cNvSpPr>
              <a:spLocks noChangeShapeType="1"/>
            </p:cNvSpPr>
            <p:nvPr/>
          </p:nvSpPr>
          <p:spPr bwMode="auto">
            <a:xfrm>
              <a:off x="72120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20" name="Line 331">
              <a:extLst>
                <a:ext uri="{FF2B5EF4-FFF2-40B4-BE49-F238E27FC236}">
                  <a16:creationId xmlns:a16="http://schemas.microsoft.com/office/drawing/2014/main" id="{FDCBE0CA-0353-D79B-B1DC-ED9D738CFBB5}"/>
                </a:ext>
              </a:extLst>
            </p:cNvPr>
            <p:cNvSpPr>
              <a:spLocks noChangeShapeType="1"/>
            </p:cNvSpPr>
            <p:nvPr/>
          </p:nvSpPr>
          <p:spPr bwMode="auto">
            <a:xfrm>
              <a:off x="72120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21" name="Freeform 332">
              <a:extLst>
                <a:ext uri="{FF2B5EF4-FFF2-40B4-BE49-F238E27FC236}">
                  <a16:creationId xmlns:a16="http://schemas.microsoft.com/office/drawing/2014/main" id="{23C96ECF-A170-2D9D-3F2C-8D8169D8ABC7}"/>
                </a:ext>
              </a:extLst>
            </p:cNvPr>
            <p:cNvSpPr>
              <a:spLocks/>
            </p:cNvSpPr>
            <p:nvPr/>
          </p:nvSpPr>
          <p:spPr bwMode="auto">
            <a:xfrm>
              <a:off x="72120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22" name="Line 333">
              <a:extLst>
                <a:ext uri="{FF2B5EF4-FFF2-40B4-BE49-F238E27FC236}">
                  <a16:creationId xmlns:a16="http://schemas.microsoft.com/office/drawing/2014/main" id="{583C723E-68F5-1142-1B3A-33F4AF2478A0}"/>
                </a:ext>
              </a:extLst>
            </p:cNvPr>
            <p:cNvSpPr>
              <a:spLocks noChangeShapeType="1"/>
            </p:cNvSpPr>
            <p:nvPr/>
          </p:nvSpPr>
          <p:spPr bwMode="auto">
            <a:xfrm>
              <a:off x="71929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23" name="Line 334">
              <a:extLst>
                <a:ext uri="{FF2B5EF4-FFF2-40B4-BE49-F238E27FC236}">
                  <a16:creationId xmlns:a16="http://schemas.microsoft.com/office/drawing/2014/main" id="{A9F82794-673D-B834-2A03-9539C4F32EBB}"/>
                </a:ext>
              </a:extLst>
            </p:cNvPr>
            <p:cNvSpPr>
              <a:spLocks noChangeShapeType="1"/>
            </p:cNvSpPr>
            <p:nvPr/>
          </p:nvSpPr>
          <p:spPr bwMode="auto">
            <a:xfrm>
              <a:off x="71993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24" name="Freeform 335">
              <a:extLst>
                <a:ext uri="{FF2B5EF4-FFF2-40B4-BE49-F238E27FC236}">
                  <a16:creationId xmlns:a16="http://schemas.microsoft.com/office/drawing/2014/main" id="{1568D111-8DC5-6A6B-2CF7-62C75872C591}"/>
                </a:ext>
              </a:extLst>
            </p:cNvPr>
            <p:cNvSpPr>
              <a:spLocks/>
            </p:cNvSpPr>
            <p:nvPr/>
          </p:nvSpPr>
          <p:spPr bwMode="auto">
            <a:xfrm>
              <a:off x="7205663"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25" name="Line 336">
              <a:extLst>
                <a:ext uri="{FF2B5EF4-FFF2-40B4-BE49-F238E27FC236}">
                  <a16:creationId xmlns:a16="http://schemas.microsoft.com/office/drawing/2014/main" id="{D1ECFC6E-590C-52BA-490A-B6795304BB6B}"/>
                </a:ext>
              </a:extLst>
            </p:cNvPr>
            <p:cNvSpPr>
              <a:spLocks noChangeShapeType="1"/>
            </p:cNvSpPr>
            <p:nvPr/>
          </p:nvSpPr>
          <p:spPr bwMode="auto">
            <a:xfrm>
              <a:off x="71866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26" name="Line 337">
              <a:extLst>
                <a:ext uri="{FF2B5EF4-FFF2-40B4-BE49-F238E27FC236}">
                  <a16:creationId xmlns:a16="http://schemas.microsoft.com/office/drawing/2014/main" id="{08E446DF-2018-67DF-EDBB-F5FE3F86D7D5}"/>
                </a:ext>
              </a:extLst>
            </p:cNvPr>
            <p:cNvSpPr>
              <a:spLocks noChangeShapeType="1"/>
            </p:cNvSpPr>
            <p:nvPr/>
          </p:nvSpPr>
          <p:spPr bwMode="auto">
            <a:xfrm>
              <a:off x="71866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27" name="Freeform 338">
              <a:extLst>
                <a:ext uri="{FF2B5EF4-FFF2-40B4-BE49-F238E27FC236}">
                  <a16:creationId xmlns:a16="http://schemas.microsoft.com/office/drawing/2014/main" id="{EFE8A22C-29C5-B3C6-DC89-EAC29C36BDBF}"/>
                </a:ext>
              </a:extLst>
            </p:cNvPr>
            <p:cNvSpPr>
              <a:spLocks/>
            </p:cNvSpPr>
            <p:nvPr/>
          </p:nvSpPr>
          <p:spPr bwMode="auto">
            <a:xfrm>
              <a:off x="71929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28" name="Line 339">
              <a:extLst>
                <a:ext uri="{FF2B5EF4-FFF2-40B4-BE49-F238E27FC236}">
                  <a16:creationId xmlns:a16="http://schemas.microsoft.com/office/drawing/2014/main" id="{4ABE1ADD-8E11-1BF8-B9FD-B4F459884813}"/>
                </a:ext>
              </a:extLst>
            </p:cNvPr>
            <p:cNvSpPr>
              <a:spLocks noChangeShapeType="1"/>
            </p:cNvSpPr>
            <p:nvPr/>
          </p:nvSpPr>
          <p:spPr bwMode="auto">
            <a:xfrm>
              <a:off x="71739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29" name="Line 340">
              <a:extLst>
                <a:ext uri="{FF2B5EF4-FFF2-40B4-BE49-F238E27FC236}">
                  <a16:creationId xmlns:a16="http://schemas.microsoft.com/office/drawing/2014/main" id="{D80D7C2E-953B-67C5-CD83-4124C2F25B5D}"/>
                </a:ext>
              </a:extLst>
            </p:cNvPr>
            <p:cNvSpPr>
              <a:spLocks noChangeShapeType="1"/>
            </p:cNvSpPr>
            <p:nvPr/>
          </p:nvSpPr>
          <p:spPr bwMode="auto">
            <a:xfrm>
              <a:off x="71802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30" name="Freeform 341">
              <a:extLst>
                <a:ext uri="{FF2B5EF4-FFF2-40B4-BE49-F238E27FC236}">
                  <a16:creationId xmlns:a16="http://schemas.microsoft.com/office/drawing/2014/main" id="{34C5C36B-9B90-1750-B95E-98C902EA1321}"/>
                </a:ext>
              </a:extLst>
            </p:cNvPr>
            <p:cNvSpPr>
              <a:spLocks/>
            </p:cNvSpPr>
            <p:nvPr/>
          </p:nvSpPr>
          <p:spPr bwMode="auto">
            <a:xfrm>
              <a:off x="71866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31" name="Line 342">
              <a:extLst>
                <a:ext uri="{FF2B5EF4-FFF2-40B4-BE49-F238E27FC236}">
                  <a16:creationId xmlns:a16="http://schemas.microsoft.com/office/drawing/2014/main" id="{C761CF41-5706-4388-49CF-D3D6ADAAF435}"/>
                </a:ext>
              </a:extLst>
            </p:cNvPr>
            <p:cNvSpPr>
              <a:spLocks noChangeShapeType="1"/>
            </p:cNvSpPr>
            <p:nvPr/>
          </p:nvSpPr>
          <p:spPr bwMode="auto">
            <a:xfrm>
              <a:off x="71675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32" name="Line 343">
              <a:extLst>
                <a:ext uri="{FF2B5EF4-FFF2-40B4-BE49-F238E27FC236}">
                  <a16:creationId xmlns:a16="http://schemas.microsoft.com/office/drawing/2014/main" id="{1D067B9A-F31C-D1B3-E8EE-B36446D26A28}"/>
                </a:ext>
              </a:extLst>
            </p:cNvPr>
            <p:cNvSpPr>
              <a:spLocks noChangeShapeType="1"/>
            </p:cNvSpPr>
            <p:nvPr/>
          </p:nvSpPr>
          <p:spPr bwMode="auto">
            <a:xfrm>
              <a:off x="71739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33" name="Freeform 344">
              <a:extLst>
                <a:ext uri="{FF2B5EF4-FFF2-40B4-BE49-F238E27FC236}">
                  <a16:creationId xmlns:a16="http://schemas.microsoft.com/office/drawing/2014/main" id="{98002E4F-5556-401E-395A-BD7F76DB431E}"/>
                </a:ext>
              </a:extLst>
            </p:cNvPr>
            <p:cNvSpPr>
              <a:spLocks/>
            </p:cNvSpPr>
            <p:nvPr/>
          </p:nvSpPr>
          <p:spPr bwMode="auto">
            <a:xfrm>
              <a:off x="71739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34" name="Line 345">
              <a:extLst>
                <a:ext uri="{FF2B5EF4-FFF2-40B4-BE49-F238E27FC236}">
                  <a16:creationId xmlns:a16="http://schemas.microsoft.com/office/drawing/2014/main" id="{310787C4-632C-2EA6-9868-6240C544F4A4}"/>
                </a:ext>
              </a:extLst>
            </p:cNvPr>
            <p:cNvSpPr>
              <a:spLocks noChangeShapeType="1"/>
            </p:cNvSpPr>
            <p:nvPr/>
          </p:nvSpPr>
          <p:spPr bwMode="auto">
            <a:xfrm>
              <a:off x="71548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35" name="Line 346">
              <a:extLst>
                <a:ext uri="{FF2B5EF4-FFF2-40B4-BE49-F238E27FC236}">
                  <a16:creationId xmlns:a16="http://schemas.microsoft.com/office/drawing/2014/main" id="{5D6F8050-D1D7-FF3B-7642-357EDAD08BF5}"/>
                </a:ext>
              </a:extLst>
            </p:cNvPr>
            <p:cNvSpPr>
              <a:spLocks noChangeShapeType="1"/>
            </p:cNvSpPr>
            <p:nvPr/>
          </p:nvSpPr>
          <p:spPr bwMode="auto">
            <a:xfrm>
              <a:off x="71612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36" name="Freeform 347">
              <a:extLst>
                <a:ext uri="{FF2B5EF4-FFF2-40B4-BE49-F238E27FC236}">
                  <a16:creationId xmlns:a16="http://schemas.microsoft.com/office/drawing/2014/main" id="{DC038388-2F30-B1EF-DDBE-DF25BB582DC9}"/>
                </a:ext>
              </a:extLst>
            </p:cNvPr>
            <p:cNvSpPr>
              <a:spLocks/>
            </p:cNvSpPr>
            <p:nvPr/>
          </p:nvSpPr>
          <p:spPr bwMode="auto">
            <a:xfrm>
              <a:off x="7154863"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37" name="Line 348">
              <a:extLst>
                <a:ext uri="{FF2B5EF4-FFF2-40B4-BE49-F238E27FC236}">
                  <a16:creationId xmlns:a16="http://schemas.microsoft.com/office/drawing/2014/main" id="{CE65EF19-2B3D-A64E-FA94-1704BA53EAB5}"/>
                </a:ext>
              </a:extLst>
            </p:cNvPr>
            <p:cNvSpPr>
              <a:spLocks noChangeShapeType="1"/>
            </p:cNvSpPr>
            <p:nvPr/>
          </p:nvSpPr>
          <p:spPr bwMode="auto">
            <a:xfrm>
              <a:off x="71358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38" name="Line 349">
              <a:extLst>
                <a:ext uri="{FF2B5EF4-FFF2-40B4-BE49-F238E27FC236}">
                  <a16:creationId xmlns:a16="http://schemas.microsoft.com/office/drawing/2014/main" id="{431BD84D-796D-7E67-205D-73C9D201DC6B}"/>
                </a:ext>
              </a:extLst>
            </p:cNvPr>
            <p:cNvSpPr>
              <a:spLocks noChangeShapeType="1"/>
            </p:cNvSpPr>
            <p:nvPr/>
          </p:nvSpPr>
          <p:spPr bwMode="auto">
            <a:xfrm>
              <a:off x="71358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39" name="Freeform 350">
              <a:extLst>
                <a:ext uri="{FF2B5EF4-FFF2-40B4-BE49-F238E27FC236}">
                  <a16:creationId xmlns:a16="http://schemas.microsoft.com/office/drawing/2014/main" id="{87547A14-3F5E-1EA6-673B-7D2ED68E0F11}"/>
                </a:ext>
              </a:extLst>
            </p:cNvPr>
            <p:cNvSpPr>
              <a:spLocks/>
            </p:cNvSpPr>
            <p:nvPr/>
          </p:nvSpPr>
          <p:spPr bwMode="auto">
            <a:xfrm>
              <a:off x="7135813" y="2393951"/>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40" name="Line 351">
              <a:extLst>
                <a:ext uri="{FF2B5EF4-FFF2-40B4-BE49-F238E27FC236}">
                  <a16:creationId xmlns:a16="http://schemas.microsoft.com/office/drawing/2014/main" id="{2843EEC1-B822-7C87-6954-09E1AED62493}"/>
                </a:ext>
              </a:extLst>
            </p:cNvPr>
            <p:cNvSpPr>
              <a:spLocks noChangeShapeType="1"/>
            </p:cNvSpPr>
            <p:nvPr/>
          </p:nvSpPr>
          <p:spPr bwMode="auto">
            <a:xfrm>
              <a:off x="71167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41" name="Line 352">
              <a:extLst>
                <a:ext uri="{FF2B5EF4-FFF2-40B4-BE49-F238E27FC236}">
                  <a16:creationId xmlns:a16="http://schemas.microsoft.com/office/drawing/2014/main" id="{F73ABB9C-C155-A6D0-EC1D-503E55C30312}"/>
                </a:ext>
              </a:extLst>
            </p:cNvPr>
            <p:cNvSpPr>
              <a:spLocks noChangeShapeType="1"/>
            </p:cNvSpPr>
            <p:nvPr/>
          </p:nvSpPr>
          <p:spPr bwMode="auto">
            <a:xfrm>
              <a:off x="71294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42" name="Freeform 353">
              <a:extLst>
                <a:ext uri="{FF2B5EF4-FFF2-40B4-BE49-F238E27FC236}">
                  <a16:creationId xmlns:a16="http://schemas.microsoft.com/office/drawing/2014/main" id="{30DF5D5C-6CC6-C233-A8D9-0D6E6DCB1284}"/>
                </a:ext>
              </a:extLst>
            </p:cNvPr>
            <p:cNvSpPr>
              <a:spLocks/>
            </p:cNvSpPr>
            <p:nvPr/>
          </p:nvSpPr>
          <p:spPr bwMode="auto">
            <a:xfrm>
              <a:off x="71231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43" name="Line 354">
              <a:extLst>
                <a:ext uri="{FF2B5EF4-FFF2-40B4-BE49-F238E27FC236}">
                  <a16:creationId xmlns:a16="http://schemas.microsoft.com/office/drawing/2014/main" id="{61D5093B-BF45-1EE3-079F-907F15147B93}"/>
                </a:ext>
              </a:extLst>
            </p:cNvPr>
            <p:cNvSpPr>
              <a:spLocks noChangeShapeType="1"/>
            </p:cNvSpPr>
            <p:nvPr/>
          </p:nvSpPr>
          <p:spPr bwMode="auto">
            <a:xfrm>
              <a:off x="71040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44" name="Line 355">
              <a:extLst>
                <a:ext uri="{FF2B5EF4-FFF2-40B4-BE49-F238E27FC236}">
                  <a16:creationId xmlns:a16="http://schemas.microsoft.com/office/drawing/2014/main" id="{8D0E0E72-F118-22FF-6251-86210AF8D105}"/>
                </a:ext>
              </a:extLst>
            </p:cNvPr>
            <p:cNvSpPr>
              <a:spLocks noChangeShapeType="1"/>
            </p:cNvSpPr>
            <p:nvPr/>
          </p:nvSpPr>
          <p:spPr bwMode="auto">
            <a:xfrm>
              <a:off x="71104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45" name="Freeform 356">
              <a:extLst>
                <a:ext uri="{FF2B5EF4-FFF2-40B4-BE49-F238E27FC236}">
                  <a16:creationId xmlns:a16="http://schemas.microsoft.com/office/drawing/2014/main" id="{50494AC2-C5F6-09A8-44C6-3C141F0A6F1B}"/>
                </a:ext>
              </a:extLst>
            </p:cNvPr>
            <p:cNvSpPr>
              <a:spLocks/>
            </p:cNvSpPr>
            <p:nvPr/>
          </p:nvSpPr>
          <p:spPr bwMode="auto">
            <a:xfrm>
              <a:off x="71104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46" name="Line 357">
              <a:extLst>
                <a:ext uri="{FF2B5EF4-FFF2-40B4-BE49-F238E27FC236}">
                  <a16:creationId xmlns:a16="http://schemas.microsoft.com/office/drawing/2014/main" id="{87575B7F-9042-CF6C-8BEA-B572B89F7142}"/>
                </a:ext>
              </a:extLst>
            </p:cNvPr>
            <p:cNvSpPr>
              <a:spLocks noChangeShapeType="1"/>
            </p:cNvSpPr>
            <p:nvPr/>
          </p:nvSpPr>
          <p:spPr bwMode="auto">
            <a:xfrm>
              <a:off x="70913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47" name="Line 358">
              <a:extLst>
                <a:ext uri="{FF2B5EF4-FFF2-40B4-BE49-F238E27FC236}">
                  <a16:creationId xmlns:a16="http://schemas.microsoft.com/office/drawing/2014/main" id="{E4402B10-93D4-AC49-FF9A-522F4BEA4708}"/>
                </a:ext>
              </a:extLst>
            </p:cNvPr>
            <p:cNvSpPr>
              <a:spLocks noChangeShapeType="1"/>
            </p:cNvSpPr>
            <p:nvPr/>
          </p:nvSpPr>
          <p:spPr bwMode="auto">
            <a:xfrm>
              <a:off x="70977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48" name="Freeform 359">
              <a:extLst>
                <a:ext uri="{FF2B5EF4-FFF2-40B4-BE49-F238E27FC236}">
                  <a16:creationId xmlns:a16="http://schemas.microsoft.com/office/drawing/2014/main" id="{7BD139F8-B711-7AFB-8F54-82D38E13267F}"/>
                </a:ext>
              </a:extLst>
            </p:cNvPr>
            <p:cNvSpPr>
              <a:spLocks/>
            </p:cNvSpPr>
            <p:nvPr/>
          </p:nvSpPr>
          <p:spPr bwMode="auto">
            <a:xfrm>
              <a:off x="7097713"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49" name="Line 360">
              <a:extLst>
                <a:ext uri="{FF2B5EF4-FFF2-40B4-BE49-F238E27FC236}">
                  <a16:creationId xmlns:a16="http://schemas.microsoft.com/office/drawing/2014/main" id="{3E606EB5-F2A3-A977-CA87-DB259EE91CA2}"/>
                </a:ext>
              </a:extLst>
            </p:cNvPr>
            <p:cNvSpPr>
              <a:spLocks noChangeShapeType="1"/>
            </p:cNvSpPr>
            <p:nvPr/>
          </p:nvSpPr>
          <p:spPr bwMode="auto">
            <a:xfrm>
              <a:off x="70786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0" name="Line 361">
              <a:extLst>
                <a:ext uri="{FF2B5EF4-FFF2-40B4-BE49-F238E27FC236}">
                  <a16:creationId xmlns:a16="http://schemas.microsoft.com/office/drawing/2014/main" id="{556BB0EF-922A-0497-A8AD-5DEA03151602}"/>
                </a:ext>
              </a:extLst>
            </p:cNvPr>
            <p:cNvSpPr>
              <a:spLocks noChangeShapeType="1"/>
            </p:cNvSpPr>
            <p:nvPr/>
          </p:nvSpPr>
          <p:spPr bwMode="auto">
            <a:xfrm>
              <a:off x="70786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1" name="Freeform 362">
              <a:extLst>
                <a:ext uri="{FF2B5EF4-FFF2-40B4-BE49-F238E27FC236}">
                  <a16:creationId xmlns:a16="http://schemas.microsoft.com/office/drawing/2014/main" id="{3F242FD7-8754-6D40-4FE4-D4A8C8879691}"/>
                </a:ext>
              </a:extLst>
            </p:cNvPr>
            <p:cNvSpPr>
              <a:spLocks/>
            </p:cNvSpPr>
            <p:nvPr/>
          </p:nvSpPr>
          <p:spPr bwMode="auto">
            <a:xfrm>
              <a:off x="70850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2" name="Line 363">
              <a:extLst>
                <a:ext uri="{FF2B5EF4-FFF2-40B4-BE49-F238E27FC236}">
                  <a16:creationId xmlns:a16="http://schemas.microsoft.com/office/drawing/2014/main" id="{629740DD-E81B-F907-6668-A809E64E4DF4}"/>
                </a:ext>
              </a:extLst>
            </p:cNvPr>
            <p:cNvSpPr>
              <a:spLocks noChangeShapeType="1"/>
            </p:cNvSpPr>
            <p:nvPr/>
          </p:nvSpPr>
          <p:spPr bwMode="auto">
            <a:xfrm>
              <a:off x="70659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3" name="Line 364">
              <a:extLst>
                <a:ext uri="{FF2B5EF4-FFF2-40B4-BE49-F238E27FC236}">
                  <a16:creationId xmlns:a16="http://schemas.microsoft.com/office/drawing/2014/main" id="{4115C084-F133-79C9-CB09-9F830870F2DD}"/>
                </a:ext>
              </a:extLst>
            </p:cNvPr>
            <p:cNvSpPr>
              <a:spLocks noChangeShapeType="1"/>
            </p:cNvSpPr>
            <p:nvPr/>
          </p:nvSpPr>
          <p:spPr bwMode="auto">
            <a:xfrm>
              <a:off x="70723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4" name="Freeform 365">
              <a:extLst>
                <a:ext uri="{FF2B5EF4-FFF2-40B4-BE49-F238E27FC236}">
                  <a16:creationId xmlns:a16="http://schemas.microsoft.com/office/drawing/2014/main" id="{46093942-F0AB-E1A8-7321-04E413501863}"/>
                </a:ext>
              </a:extLst>
            </p:cNvPr>
            <p:cNvSpPr>
              <a:spLocks/>
            </p:cNvSpPr>
            <p:nvPr/>
          </p:nvSpPr>
          <p:spPr bwMode="auto">
            <a:xfrm>
              <a:off x="70659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5" name="Line 366">
              <a:extLst>
                <a:ext uri="{FF2B5EF4-FFF2-40B4-BE49-F238E27FC236}">
                  <a16:creationId xmlns:a16="http://schemas.microsoft.com/office/drawing/2014/main" id="{DA93246C-060B-3896-4828-301CF1BBE6EF}"/>
                </a:ext>
              </a:extLst>
            </p:cNvPr>
            <p:cNvSpPr>
              <a:spLocks noChangeShapeType="1"/>
            </p:cNvSpPr>
            <p:nvPr/>
          </p:nvSpPr>
          <p:spPr bwMode="auto">
            <a:xfrm>
              <a:off x="70469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6" name="Line 367">
              <a:extLst>
                <a:ext uri="{FF2B5EF4-FFF2-40B4-BE49-F238E27FC236}">
                  <a16:creationId xmlns:a16="http://schemas.microsoft.com/office/drawing/2014/main" id="{466BA287-965E-F8BD-EED8-AD54CE0C5FC1}"/>
                </a:ext>
              </a:extLst>
            </p:cNvPr>
            <p:cNvSpPr>
              <a:spLocks noChangeShapeType="1"/>
            </p:cNvSpPr>
            <p:nvPr/>
          </p:nvSpPr>
          <p:spPr bwMode="auto">
            <a:xfrm>
              <a:off x="70532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7" name="Freeform 368">
              <a:extLst>
                <a:ext uri="{FF2B5EF4-FFF2-40B4-BE49-F238E27FC236}">
                  <a16:creationId xmlns:a16="http://schemas.microsoft.com/office/drawing/2014/main" id="{85EC40B7-4E2F-C6F6-2847-A14275C8EB88}"/>
                </a:ext>
              </a:extLst>
            </p:cNvPr>
            <p:cNvSpPr>
              <a:spLocks/>
            </p:cNvSpPr>
            <p:nvPr/>
          </p:nvSpPr>
          <p:spPr bwMode="auto">
            <a:xfrm>
              <a:off x="70532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8" name="Line 369">
              <a:extLst>
                <a:ext uri="{FF2B5EF4-FFF2-40B4-BE49-F238E27FC236}">
                  <a16:creationId xmlns:a16="http://schemas.microsoft.com/office/drawing/2014/main" id="{1ABD18AF-99B8-D69E-CF79-8A2AD70D6281}"/>
                </a:ext>
              </a:extLst>
            </p:cNvPr>
            <p:cNvSpPr>
              <a:spLocks noChangeShapeType="1"/>
            </p:cNvSpPr>
            <p:nvPr/>
          </p:nvSpPr>
          <p:spPr bwMode="auto">
            <a:xfrm>
              <a:off x="70342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9" name="Line 370">
              <a:extLst>
                <a:ext uri="{FF2B5EF4-FFF2-40B4-BE49-F238E27FC236}">
                  <a16:creationId xmlns:a16="http://schemas.microsoft.com/office/drawing/2014/main" id="{1514CA80-78D8-C76D-341C-0AD906C1DAE0}"/>
                </a:ext>
              </a:extLst>
            </p:cNvPr>
            <p:cNvSpPr>
              <a:spLocks noChangeShapeType="1"/>
            </p:cNvSpPr>
            <p:nvPr/>
          </p:nvSpPr>
          <p:spPr bwMode="auto">
            <a:xfrm>
              <a:off x="70405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0" name="Freeform 371">
              <a:extLst>
                <a:ext uri="{FF2B5EF4-FFF2-40B4-BE49-F238E27FC236}">
                  <a16:creationId xmlns:a16="http://schemas.microsoft.com/office/drawing/2014/main" id="{E8BEF513-322B-0A42-8833-62D5BCA415F6}"/>
                </a:ext>
              </a:extLst>
            </p:cNvPr>
            <p:cNvSpPr>
              <a:spLocks/>
            </p:cNvSpPr>
            <p:nvPr/>
          </p:nvSpPr>
          <p:spPr bwMode="auto">
            <a:xfrm>
              <a:off x="7007226"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1" name="Line 372">
              <a:extLst>
                <a:ext uri="{FF2B5EF4-FFF2-40B4-BE49-F238E27FC236}">
                  <a16:creationId xmlns:a16="http://schemas.microsoft.com/office/drawing/2014/main" id="{35B54028-AA49-8A48-DABA-5442A19DEE26}"/>
                </a:ext>
              </a:extLst>
            </p:cNvPr>
            <p:cNvSpPr>
              <a:spLocks noChangeShapeType="1"/>
            </p:cNvSpPr>
            <p:nvPr/>
          </p:nvSpPr>
          <p:spPr bwMode="auto">
            <a:xfrm>
              <a:off x="698817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2" name="Line 373">
              <a:extLst>
                <a:ext uri="{FF2B5EF4-FFF2-40B4-BE49-F238E27FC236}">
                  <a16:creationId xmlns:a16="http://schemas.microsoft.com/office/drawing/2014/main" id="{997C2F05-A5D0-63A5-4819-2D33F984C19F}"/>
                </a:ext>
              </a:extLst>
            </p:cNvPr>
            <p:cNvSpPr>
              <a:spLocks noChangeShapeType="1"/>
            </p:cNvSpPr>
            <p:nvPr/>
          </p:nvSpPr>
          <p:spPr bwMode="auto">
            <a:xfrm>
              <a:off x="699452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3" name="Freeform 374">
              <a:extLst>
                <a:ext uri="{FF2B5EF4-FFF2-40B4-BE49-F238E27FC236}">
                  <a16:creationId xmlns:a16="http://schemas.microsoft.com/office/drawing/2014/main" id="{4087C3EE-0769-C98D-30CD-F0236B2A6B90}"/>
                </a:ext>
              </a:extLst>
            </p:cNvPr>
            <p:cNvSpPr>
              <a:spLocks/>
            </p:cNvSpPr>
            <p:nvPr/>
          </p:nvSpPr>
          <p:spPr bwMode="auto">
            <a:xfrm>
              <a:off x="6610351" y="2393951"/>
              <a:ext cx="7938"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4" name="Line 375">
              <a:extLst>
                <a:ext uri="{FF2B5EF4-FFF2-40B4-BE49-F238E27FC236}">
                  <a16:creationId xmlns:a16="http://schemas.microsoft.com/office/drawing/2014/main" id="{7DCFA576-83BC-E046-AF13-67A88C02A01D}"/>
                </a:ext>
              </a:extLst>
            </p:cNvPr>
            <p:cNvSpPr>
              <a:spLocks noChangeShapeType="1"/>
            </p:cNvSpPr>
            <p:nvPr/>
          </p:nvSpPr>
          <p:spPr bwMode="auto">
            <a:xfrm>
              <a:off x="65913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5" name="Line 376">
              <a:extLst>
                <a:ext uri="{FF2B5EF4-FFF2-40B4-BE49-F238E27FC236}">
                  <a16:creationId xmlns:a16="http://schemas.microsoft.com/office/drawing/2014/main" id="{BC9415FD-3C89-DFA1-1651-96464A579104}"/>
                </a:ext>
              </a:extLst>
            </p:cNvPr>
            <p:cNvSpPr>
              <a:spLocks noChangeShapeType="1"/>
            </p:cNvSpPr>
            <p:nvPr/>
          </p:nvSpPr>
          <p:spPr bwMode="auto">
            <a:xfrm>
              <a:off x="65976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6" name="Freeform 377">
              <a:extLst>
                <a:ext uri="{FF2B5EF4-FFF2-40B4-BE49-F238E27FC236}">
                  <a16:creationId xmlns:a16="http://schemas.microsoft.com/office/drawing/2014/main" id="{BC609C7C-10FF-B6B2-7146-3BCF04CF9F51}"/>
                </a:ext>
              </a:extLst>
            </p:cNvPr>
            <p:cNvSpPr>
              <a:spLocks/>
            </p:cNvSpPr>
            <p:nvPr/>
          </p:nvSpPr>
          <p:spPr bwMode="auto">
            <a:xfrm>
              <a:off x="6584951"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7" name="Line 378">
              <a:extLst>
                <a:ext uri="{FF2B5EF4-FFF2-40B4-BE49-F238E27FC236}">
                  <a16:creationId xmlns:a16="http://schemas.microsoft.com/office/drawing/2014/main" id="{F5CE304C-EF39-FCB6-3F2D-84E656AAD4F7}"/>
                </a:ext>
              </a:extLst>
            </p:cNvPr>
            <p:cNvSpPr>
              <a:spLocks noChangeShapeType="1"/>
            </p:cNvSpPr>
            <p:nvPr/>
          </p:nvSpPr>
          <p:spPr bwMode="auto">
            <a:xfrm>
              <a:off x="65659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8" name="Line 379">
              <a:extLst>
                <a:ext uri="{FF2B5EF4-FFF2-40B4-BE49-F238E27FC236}">
                  <a16:creationId xmlns:a16="http://schemas.microsoft.com/office/drawing/2014/main" id="{E5F95535-EE5E-C6EC-5778-D9402BA089A3}"/>
                </a:ext>
              </a:extLst>
            </p:cNvPr>
            <p:cNvSpPr>
              <a:spLocks noChangeShapeType="1"/>
            </p:cNvSpPr>
            <p:nvPr/>
          </p:nvSpPr>
          <p:spPr bwMode="auto">
            <a:xfrm>
              <a:off x="65659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9" name="Freeform 380">
              <a:extLst>
                <a:ext uri="{FF2B5EF4-FFF2-40B4-BE49-F238E27FC236}">
                  <a16:creationId xmlns:a16="http://schemas.microsoft.com/office/drawing/2014/main" id="{F0134624-EB05-2920-6219-4EE29DA70AF0}"/>
                </a:ext>
              </a:extLst>
            </p:cNvPr>
            <p:cNvSpPr>
              <a:spLocks/>
            </p:cNvSpPr>
            <p:nvPr/>
          </p:nvSpPr>
          <p:spPr bwMode="auto">
            <a:xfrm>
              <a:off x="6578601"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0" name="Line 381">
              <a:extLst>
                <a:ext uri="{FF2B5EF4-FFF2-40B4-BE49-F238E27FC236}">
                  <a16:creationId xmlns:a16="http://schemas.microsoft.com/office/drawing/2014/main" id="{AE2E1B64-2685-3BF5-5633-FE8C7FB31485}"/>
                </a:ext>
              </a:extLst>
            </p:cNvPr>
            <p:cNvSpPr>
              <a:spLocks noChangeShapeType="1"/>
            </p:cNvSpPr>
            <p:nvPr/>
          </p:nvSpPr>
          <p:spPr bwMode="auto">
            <a:xfrm>
              <a:off x="65595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1" name="Line 382">
              <a:extLst>
                <a:ext uri="{FF2B5EF4-FFF2-40B4-BE49-F238E27FC236}">
                  <a16:creationId xmlns:a16="http://schemas.microsoft.com/office/drawing/2014/main" id="{8CEBD01F-D106-0457-09F3-F1DEC6CA86CB}"/>
                </a:ext>
              </a:extLst>
            </p:cNvPr>
            <p:cNvSpPr>
              <a:spLocks noChangeShapeType="1"/>
            </p:cNvSpPr>
            <p:nvPr/>
          </p:nvSpPr>
          <p:spPr bwMode="auto">
            <a:xfrm>
              <a:off x="65595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2" name="Freeform 383">
              <a:extLst>
                <a:ext uri="{FF2B5EF4-FFF2-40B4-BE49-F238E27FC236}">
                  <a16:creationId xmlns:a16="http://schemas.microsoft.com/office/drawing/2014/main" id="{1EE09834-8983-4641-AC1B-D065E797FFA6}"/>
                </a:ext>
              </a:extLst>
            </p:cNvPr>
            <p:cNvSpPr>
              <a:spLocks/>
            </p:cNvSpPr>
            <p:nvPr/>
          </p:nvSpPr>
          <p:spPr bwMode="auto">
            <a:xfrm>
              <a:off x="6572251"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3" name="Line 384">
              <a:extLst>
                <a:ext uri="{FF2B5EF4-FFF2-40B4-BE49-F238E27FC236}">
                  <a16:creationId xmlns:a16="http://schemas.microsoft.com/office/drawing/2014/main" id="{09A3DC4E-B7B7-E58C-38A7-B1991EB8E9D9}"/>
                </a:ext>
              </a:extLst>
            </p:cNvPr>
            <p:cNvSpPr>
              <a:spLocks noChangeShapeType="1"/>
            </p:cNvSpPr>
            <p:nvPr/>
          </p:nvSpPr>
          <p:spPr bwMode="auto">
            <a:xfrm>
              <a:off x="65532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4" name="Line 385">
              <a:extLst>
                <a:ext uri="{FF2B5EF4-FFF2-40B4-BE49-F238E27FC236}">
                  <a16:creationId xmlns:a16="http://schemas.microsoft.com/office/drawing/2014/main" id="{56A84CBC-9679-8881-6A84-040ACFA0047B}"/>
                </a:ext>
              </a:extLst>
            </p:cNvPr>
            <p:cNvSpPr>
              <a:spLocks noChangeShapeType="1"/>
            </p:cNvSpPr>
            <p:nvPr/>
          </p:nvSpPr>
          <p:spPr bwMode="auto">
            <a:xfrm>
              <a:off x="65532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5" name="Freeform 386">
              <a:extLst>
                <a:ext uri="{FF2B5EF4-FFF2-40B4-BE49-F238E27FC236}">
                  <a16:creationId xmlns:a16="http://schemas.microsoft.com/office/drawing/2014/main" id="{3D3489DB-2832-5D0B-5D5E-41488D00F440}"/>
                </a:ext>
              </a:extLst>
            </p:cNvPr>
            <p:cNvSpPr>
              <a:spLocks/>
            </p:cNvSpPr>
            <p:nvPr/>
          </p:nvSpPr>
          <p:spPr bwMode="auto">
            <a:xfrm>
              <a:off x="655955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6" name="Line 387">
              <a:extLst>
                <a:ext uri="{FF2B5EF4-FFF2-40B4-BE49-F238E27FC236}">
                  <a16:creationId xmlns:a16="http://schemas.microsoft.com/office/drawing/2014/main" id="{43F2619E-2C70-4BC5-25C0-3A069C177401}"/>
                </a:ext>
              </a:extLst>
            </p:cNvPr>
            <p:cNvSpPr>
              <a:spLocks noChangeShapeType="1"/>
            </p:cNvSpPr>
            <p:nvPr/>
          </p:nvSpPr>
          <p:spPr bwMode="auto">
            <a:xfrm>
              <a:off x="65405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7" name="Line 388">
              <a:extLst>
                <a:ext uri="{FF2B5EF4-FFF2-40B4-BE49-F238E27FC236}">
                  <a16:creationId xmlns:a16="http://schemas.microsoft.com/office/drawing/2014/main" id="{002BF04A-A156-DB0D-ED44-DBAC9DC7CF05}"/>
                </a:ext>
              </a:extLst>
            </p:cNvPr>
            <p:cNvSpPr>
              <a:spLocks noChangeShapeType="1"/>
            </p:cNvSpPr>
            <p:nvPr/>
          </p:nvSpPr>
          <p:spPr bwMode="auto">
            <a:xfrm>
              <a:off x="65468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8" name="Freeform 389">
              <a:extLst>
                <a:ext uri="{FF2B5EF4-FFF2-40B4-BE49-F238E27FC236}">
                  <a16:creationId xmlns:a16="http://schemas.microsoft.com/office/drawing/2014/main" id="{32CC77F6-B31B-F09B-5FCC-89AB78EBB2FC}"/>
                </a:ext>
              </a:extLst>
            </p:cNvPr>
            <p:cNvSpPr>
              <a:spLocks/>
            </p:cNvSpPr>
            <p:nvPr/>
          </p:nvSpPr>
          <p:spPr bwMode="auto">
            <a:xfrm>
              <a:off x="655320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9" name="Line 390">
              <a:extLst>
                <a:ext uri="{FF2B5EF4-FFF2-40B4-BE49-F238E27FC236}">
                  <a16:creationId xmlns:a16="http://schemas.microsoft.com/office/drawing/2014/main" id="{F49A5BCE-8644-3DFA-BBB1-9DCF2FE67CA8}"/>
                </a:ext>
              </a:extLst>
            </p:cNvPr>
            <p:cNvSpPr>
              <a:spLocks noChangeShapeType="1"/>
            </p:cNvSpPr>
            <p:nvPr/>
          </p:nvSpPr>
          <p:spPr bwMode="auto">
            <a:xfrm>
              <a:off x="65341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80" name="Line 391">
              <a:extLst>
                <a:ext uri="{FF2B5EF4-FFF2-40B4-BE49-F238E27FC236}">
                  <a16:creationId xmlns:a16="http://schemas.microsoft.com/office/drawing/2014/main" id="{987280BE-2A4C-E35E-2D28-36A292D0A69B}"/>
                </a:ext>
              </a:extLst>
            </p:cNvPr>
            <p:cNvSpPr>
              <a:spLocks noChangeShapeType="1"/>
            </p:cNvSpPr>
            <p:nvPr/>
          </p:nvSpPr>
          <p:spPr bwMode="auto">
            <a:xfrm>
              <a:off x="65405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81" name="Freeform 392">
              <a:extLst>
                <a:ext uri="{FF2B5EF4-FFF2-40B4-BE49-F238E27FC236}">
                  <a16:creationId xmlns:a16="http://schemas.microsoft.com/office/drawing/2014/main" id="{78256134-C0DB-68B4-FE05-E5D3F275F6D3}"/>
                </a:ext>
              </a:extLst>
            </p:cNvPr>
            <p:cNvSpPr>
              <a:spLocks/>
            </p:cNvSpPr>
            <p:nvPr/>
          </p:nvSpPr>
          <p:spPr bwMode="auto">
            <a:xfrm>
              <a:off x="654050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82" name="Line 393">
              <a:extLst>
                <a:ext uri="{FF2B5EF4-FFF2-40B4-BE49-F238E27FC236}">
                  <a16:creationId xmlns:a16="http://schemas.microsoft.com/office/drawing/2014/main" id="{C1A3F574-32AB-4065-5913-A966B21A0724}"/>
                </a:ext>
              </a:extLst>
            </p:cNvPr>
            <p:cNvSpPr>
              <a:spLocks noChangeShapeType="1"/>
            </p:cNvSpPr>
            <p:nvPr/>
          </p:nvSpPr>
          <p:spPr bwMode="auto">
            <a:xfrm>
              <a:off x="65214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83" name="Line 394">
              <a:extLst>
                <a:ext uri="{FF2B5EF4-FFF2-40B4-BE49-F238E27FC236}">
                  <a16:creationId xmlns:a16="http://schemas.microsoft.com/office/drawing/2014/main" id="{04F949B4-704A-806C-598F-394E1E96EC08}"/>
                </a:ext>
              </a:extLst>
            </p:cNvPr>
            <p:cNvSpPr>
              <a:spLocks noChangeShapeType="1"/>
            </p:cNvSpPr>
            <p:nvPr/>
          </p:nvSpPr>
          <p:spPr bwMode="auto">
            <a:xfrm>
              <a:off x="65278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84" name="Freeform 395">
              <a:extLst>
                <a:ext uri="{FF2B5EF4-FFF2-40B4-BE49-F238E27FC236}">
                  <a16:creationId xmlns:a16="http://schemas.microsoft.com/office/drawing/2014/main" id="{D79EF5EF-F158-DD36-62C4-D8E07A6AF714}"/>
                </a:ext>
              </a:extLst>
            </p:cNvPr>
            <p:cNvSpPr>
              <a:spLocks/>
            </p:cNvSpPr>
            <p:nvPr/>
          </p:nvSpPr>
          <p:spPr bwMode="auto">
            <a:xfrm>
              <a:off x="651510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85" name="Line 396">
              <a:extLst>
                <a:ext uri="{FF2B5EF4-FFF2-40B4-BE49-F238E27FC236}">
                  <a16:creationId xmlns:a16="http://schemas.microsoft.com/office/drawing/2014/main" id="{A4E089BE-142B-633B-04C3-AA9DAF1CB7FD}"/>
                </a:ext>
              </a:extLst>
            </p:cNvPr>
            <p:cNvSpPr>
              <a:spLocks noChangeShapeType="1"/>
            </p:cNvSpPr>
            <p:nvPr/>
          </p:nvSpPr>
          <p:spPr bwMode="auto">
            <a:xfrm>
              <a:off x="64960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86" name="Line 397">
              <a:extLst>
                <a:ext uri="{FF2B5EF4-FFF2-40B4-BE49-F238E27FC236}">
                  <a16:creationId xmlns:a16="http://schemas.microsoft.com/office/drawing/2014/main" id="{87129B1D-34E2-3C28-F620-E5CF4080B222}"/>
                </a:ext>
              </a:extLst>
            </p:cNvPr>
            <p:cNvSpPr>
              <a:spLocks noChangeShapeType="1"/>
            </p:cNvSpPr>
            <p:nvPr/>
          </p:nvSpPr>
          <p:spPr bwMode="auto">
            <a:xfrm>
              <a:off x="65024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87" name="Freeform 398">
              <a:extLst>
                <a:ext uri="{FF2B5EF4-FFF2-40B4-BE49-F238E27FC236}">
                  <a16:creationId xmlns:a16="http://schemas.microsoft.com/office/drawing/2014/main" id="{816EAA60-A313-9155-1B1B-A86675B6F489}"/>
                </a:ext>
              </a:extLst>
            </p:cNvPr>
            <p:cNvSpPr>
              <a:spLocks/>
            </p:cNvSpPr>
            <p:nvPr/>
          </p:nvSpPr>
          <p:spPr bwMode="auto">
            <a:xfrm>
              <a:off x="6508751"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88" name="Line 399">
              <a:extLst>
                <a:ext uri="{FF2B5EF4-FFF2-40B4-BE49-F238E27FC236}">
                  <a16:creationId xmlns:a16="http://schemas.microsoft.com/office/drawing/2014/main" id="{EBAD1F0A-846F-6FF6-B311-BF39AFC2F4F5}"/>
                </a:ext>
              </a:extLst>
            </p:cNvPr>
            <p:cNvSpPr>
              <a:spLocks noChangeShapeType="1"/>
            </p:cNvSpPr>
            <p:nvPr/>
          </p:nvSpPr>
          <p:spPr bwMode="auto">
            <a:xfrm>
              <a:off x="64897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89" name="Line 400">
              <a:extLst>
                <a:ext uri="{FF2B5EF4-FFF2-40B4-BE49-F238E27FC236}">
                  <a16:creationId xmlns:a16="http://schemas.microsoft.com/office/drawing/2014/main" id="{7EC68494-C724-6099-CF56-E06471A5885B}"/>
                </a:ext>
              </a:extLst>
            </p:cNvPr>
            <p:cNvSpPr>
              <a:spLocks noChangeShapeType="1"/>
            </p:cNvSpPr>
            <p:nvPr/>
          </p:nvSpPr>
          <p:spPr bwMode="auto">
            <a:xfrm>
              <a:off x="64897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90" name="Freeform 401">
              <a:extLst>
                <a:ext uri="{FF2B5EF4-FFF2-40B4-BE49-F238E27FC236}">
                  <a16:creationId xmlns:a16="http://schemas.microsoft.com/office/drawing/2014/main" id="{3817724C-5E4B-9739-7664-F0531376754A}"/>
                </a:ext>
              </a:extLst>
            </p:cNvPr>
            <p:cNvSpPr>
              <a:spLocks/>
            </p:cNvSpPr>
            <p:nvPr/>
          </p:nvSpPr>
          <p:spPr bwMode="auto">
            <a:xfrm>
              <a:off x="649605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91" name="Line 402">
              <a:extLst>
                <a:ext uri="{FF2B5EF4-FFF2-40B4-BE49-F238E27FC236}">
                  <a16:creationId xmlns:a16="http://schemas.microsoft.com/office/drawing/2014/main" id="{A7E7BCED-4823-7D78-4FD4-CA720CF4BC92}"/>
                </a:ext>
              </a:extLst>
            </p:cNvPr>
            <p:cNvSpPr>
              <a:spLocks noChangeShapeType="1"/>
            </p:cNvSpPr>
            <p:nvPr/>
          </p:nvSpPr>
          <p:spPr bwMode="auto">
            <a:xfrm>
              <a:off x="64770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92" name="Line 403">
              <a:extLst>
                <a:ext uri="{FF2B5EF4-FFF2-40B4-BE49-F238E27FC236}">
                  <a16:creationId xmlns:a16="http://schemas.microsoft.com/office/drawing/2014/main" id="{C1809967-530C-352F-AA87-DF6188FD61C4}"/>
                </a:ext>
              </a:extLst>
            </p:cNvPr>
            <p:cNvSpPr>
              <a:spLocks noChangeShapeType="1"/>
            </p:cNvSpPr>
            <p:nvPr/>
          </p:nvSpPr>
          <p:spPr bwMode="auto">
            <a:xfrm>
              <a:off x="64833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93" name="Freeform 404">
              <a:extLst>
                <a:ext uri="{FF2B5EF4-FFF2-40B4-BE49-F238E27FC236}">
                  <a16:creationId xmlns:a16="http://schemas.microsoft.com/office/drawing/2014/main" id="{6756FDD1-839B-9F7D-83E4-734815D7761D}"/>
                </a:ext>
              </a:extLst>
            </p:cNvPr>
            <p:cNvSpPr>
              <a:spLocks/>
            </p:cNvSpPr>
            <p:nvPr/>
          </p:nvSpPr>
          <p:spPr bwMode="auto">
            <a:xfrm>
              <a:off x="648970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94" name="Line 405">
              <a:extLst>
                <a:ext uri="{FF2B5EF4-FFF2-40B4-BE49-F238E27FC236}">
                  <a16:creationId xmlns:a16="http://schemas.microsoft.com/office/drawing/2014/main" id="{00E23931-3D56-C21F-3985-EFE2D5D33509}"/>
                </a:ext>
              </a:extLst>
            </p:cNvPr>
            <p:cNvSpPr>
              <a:spLocks noChangeShapeType="1"/>
            </p:cNvSpPr>
            <p:nvPr/>
          </p:nvSpPr>
          <p:spPr bwMode="auto">
            <a:xfrm>
              <a:off x="64706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95" name="Line 407">
              <a:extLst>
                <a:ext uri="{FF2B5EF4-FFF2-40B4-BE49-F238E27FC236}">
                  <a16:creationId xmlns:a16="http://schemas.microsoft.com/office/drawing/2014/main" id="{620EC5F8-5BEB-26DA-9583-FC29C78BBF69}"/>
                </a:ext>
              </a:extLst>
            </p:cNvPr>
            <p:cNvSpPr>
              <a:spLocks noChangeShapeType="1"/>
            </p:cNvSpPr>
            <p:nvPr/>
          </p:nvSpPr>
          <p:spPr bwMode="auto">
            <a:xfrm>
              <a:off x="647700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96" name="Freeform 408">
              <a:extLst>
                <a:ext uri="{FF2B5EF4-FFF2-40B4-BE49-F238E27FC236}">
                  <a16:creationId xmlns:a16="http://schemas.microsoft.com/office/drawing/2014/main" id="{65B01D85-AA6E-2883-AB26-CF0CBF2ABB9E}"/>
                </a:ext>
              </a:extLst>
            </p:cNvPr>
            <p:cNvSpPr>
              <a:spLocks/>
            </p:cNvSpPr>
            <p:nvPr/>
          </p:nvSpPr>
          <p:spPr bwMode="auto">
            <a:xfrm>
              <a:off x="6483350"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97" name="Line 409">
              <a:extLst>
                <a:ext uri="{FF2B5EF4-FFF2-40B4-BE49-F238E27FC236}">
                  <a16:creationId xmlns:a16="http://schemas.microsoft.com/office/drawing/2014/main" id="{B9D88A08-A3F3-F4E6-ADB6-E820523304A9}"/>
                </a:ext>
              </a:extLst>
            </p:cNvPr>
            <p:cNvSpPr>
              <a:spLocks noChangeShapeType="1"/>
            </p:cNvSpPr>
            <p:nvPr/>
          </p:nvSpPr>
          <p:spPr bwMode="auto">
            <a:xfrm>
              <a:off x="646430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98" name="Line 410">
              <a:extLst>
                <a:ext uri="{FF2B5EF4-FFF2-40B4-BE49-F238E27FC236}">
                  <a16:creationId xmlns:a16="http://schemas.microsoft.com/office/drawing/2014/main" id="{96F5AA1B-B79C-00ED-BD6F-8AC2DD62353A}"/>
                </a:ext>
              </a:extLst>
            </p:cNvPr>
            <p:cNvSpPr>
              <a:spLocks noChangeShapeType="1"/>
            </p:cNvSpPr>
            <p:nvPr/>
          </p:nvSpPr>
          <p:spPr bwMode="auto">
            <a:xfrm>
              <a:off x="647065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99" name="Freeform 411">
              <a:extLst>
                <a:ext uri="{FF2B5EF4-FFF2-40B4-BE49-F238E27FC236}">
                  <a16:creationId xmlns:a16="http://schemas.microsoft.com/office/drawing/2014/main" id="{415BC8E5-56D1-A26F-420D-8BD062EC7BF9}"/>
                </a:ext>
              </a:extLst>
            </p:cNvPr>
            <p:cNvSpPr>
              <a:spLocks/>
            </p:cNvSpPr>
            <p:nvPr/>
          </p:nvSpPr>
          <p:spPr bwMode="auto">
            <a:xfrm>
              <a:off x="6470650"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00" name="Line 412">
              <a:extLst>
                <a:ext uri="{FF2B5EF4-FFF2-40B4-BE49-F238E27FC236}">
                  <a16:creationId xmlns:a16="http://schemas.microsoft.com/office/drawing/2014/main" id="{CCF58D12-84D1-4227-100C-B6CF820DBA0E}"/>
                </a:ext>
              </a:extLst>
            </p:cNvPr>
            <p:cNvSpPr>
              <a:spLocks noChangeShapeType="1"/>
            </p:cNvSpPr>
            <p:nvPr/>
          </p:nvSpPr>
          <p:spPr bwMode="auto">
            <a:xfrm>
              <a:off x="645160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01" name="Line 413">
              <a:extLst>
                <a:ext uri="{FF2B5EF4-FFF2-40B4-BE49-F238E27FC236}">
                  <a16:creationId xmlns:a16="http://schemas.microsoft.com/office/drawing/2014/main" id="{28FB25D1-D1D9-B3A8-5B81-3C36CBA20249}"/>
                </a:ext>
              </a:extLst>
            </p:cNvPr>
            <p:cNvSpPr>
              <a:spLocks noChangeShapeType="1"/>
            </p:cNvSpPr>
            <p:nvPr/>
          </p:nvSpPr>
          <p:spPr bwMode="auto">
            <a:xfrm>
              <a:off x="645795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02" name="Freeform 414">
              <a:extLst>
                <a:ext uri="{FF2B5EF4-FFF2-40B4-BE49-F238E27FC236}">
                  <a16:creationId xmlns:a16="http://schemas.microsoft.com/office/drawing/2014/main" id="{BB60BC46-6871-46E4-75B1-B711797DA288}"/>
                </a:ext>
              </a:extLst>
            </p:cNvPr>
            <p:cNvSpPr>
              <a:spLocks/>
            </p:cNvSpPr>
            <p:nvPr/>
          </p:nvSpPr>
          <p:spPr bwMode="auto">
            <a:xfrm>
              <a:off x="6464300"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03" name="Line 415">
              <a:extLst>
                <a:ext uri="{FF2B5EF4-FFF2-40B4-BE49-F238E27FC236}">
                  <a16:creationId xmlns:a16="http://schemas.microsoft.com/office/drawing/2014/main" id="{603EF1A9-898A-8B6A-1292-2B47BE65C9CF}"/>
                </a:ext>
              </a:extLst>
            </p:cNvPr>
            <p:cNvSpPr>
              <a:spLocks noChangeShapeType="1"/>
            </p:cNvSpPr>
            <p:nvPr/>
          </p:nvSpPr>
          <p:spPr bwMode="auto">
            <a:xfrm>
              <a:off x="644525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04" name="Line 416">
              <a:extLst>
                <a:ext uri="{FF2B5EF4-FFF2-40B4-BE49-F238E27FC236}">
                  <a16:creationId xmlns:a16="http://schemas.microsoft.com/office/drawing/2014/main" id="{FBEEBACC-93BF-FD2E-CAB1-99A4C0690A54}"/>
                </a:ext>
              </a:extLst>
            </p:cNvPr>
            <p:cNvSpPr>
              <a:spLocks noChangeShapeType="1"/>
            </p:cNvSpPr>
            <p:nvPr/>
          </p:nvSpPr>
          <p:spPr bwMode="auto">
            <a:xfrm>
              <a:off x="645160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05" name="Freeform 417">
              <a:extLst>
                <a:ext uri="{FF2B5EF4-FFF2-40B4-BE49-F238E27FC236}">
                  <a16:creationId xmlns:a16="http://schemas.microsoft.com/office/drawing/2014/main" id="{09D93A82-C393-833A-5428-E3D1BD7540A0}"/>
                </a:ext>
              </a:extLst>
            </p:cNvPr>
            <p:cNvSpPr>
              <a:spLocks/>
            </p:cNvSpPr>
            <p:nvPr/>
          </p:nvSpPr>
          <p:spPr bwMode="auto">
            <a:xfrm>
              <a:off x="6426200"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06" name="Line 418">
              <a:extLst>
                <a:ext uri="{FF2B5EF4-FFF2-40B4-BE49-F238E27FC236}">
                  <a16:creationId xmlns:a16="http://schemas.microsoft.com/office/drawing/2014/main" id="{0AB168E4-11DE-7408-9CBB-FAC43D582D48}"/>
                </a:ext>
              </a:extLst>
            </p:cNvPr>
            <p:cNvSpPr>
              <a:spLocks noChangeShapeType="1"/>
            </p:cNvSpPr>
            <p:nvPr/>
          </p:nvSpPr>
          <p:spPr bwMode="auto">
            <a:xfrm>
              <a:off x="640715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07" name="Line 419">
              <a:extLst>
                <a:ext uri="{FF2B5EF4-FFF2-40B4-BE49-F238E27FC236}">
                  <a16:creationId xmlns:a16="http://schemas.microsoft.com/office/drawing/2014/main" id="{D1B5A295-51AD-1F99-603A-624075879598}"/>
                </a:ext>
              </a:extLst>
            </p:cNvPr>
            <p:cNvSpPr>
              <a:spLocks noChangeShapeType="1"/>
            </p:cNvSpPr>
            <p:nvPr/>
          </p:nvSpPr>
          <p:spPr bwMode="auto">
            <a:xfrm>
              <a:off x="641350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08" name="Freeform 420">
              <a:extLst>
                <a:ext uri="{FF2B5EF4-FFF2-40B4-BE49-F238E27FC236}">
                  <a16:creationId xmlns:a16="http://schemas.microsoft.com/office/drawing/2014/main" id="{521F17EC-688F-8DBD-2306-365BE83CE013}"/>
                </a:ext>
              </a:extLst>
            </p:cNvPr>
            <p:cNvSpPr>
              <a:spLocks/>
            </p:cNvSpPr>
            <p:nvPr/>
          </p:nvSpPr>
          <p:spPr bwMode="auto">
            <a:xfrm>
              <a:off x="6419850"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09" name="Line 421">
              <a:extLst>
                <a:ext uri="{FF2B5EF4-FFF2-40B4-BE49-F238E27FC236}">
                  <a16:creationId xmlns:a16="http://schemas.microsoft.com/office/drawing/2014/main" id="{96ED937A-020A-D378-CEC0-CBCC05DB7805}"/>
                </a:ext>
              </a:extLst>
            </p:cNvPr>
            <p:cNvSpPr>
              <a:spLocks noChangeShapeType="1"/>
            </p:cNvSpPr>
            <p:nvPr/>
          </p:nvSpPr>
          <p:spPr bwMode="auto">
            <a:xfrm>
              <a:off x="63992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10" name="Line 422">
              <a:extLst>
                <a:ext uri="{FF2B5EF4-FFF2-40B4-BE49-F238E27FC236}">
                  <a16:creationId xmlns:a16="http://schemas.microsoft.com/office/drawing/2014/main" id="{CAE54916-4BD7-71D5-7FE3-C0CE9C632222}"/>
                </a:ext>
              </a:extLst>
            </p:cNvPr>
            <p:cNvSpPr>
              <a:spLocks noChangeShapeType="1"/>
            </p:cNvSpPr>
            <p:nvPr/>
          </p:nvSpPr>
          <p:spPr bwMode="auto">
            <a:xfrm>
              <a:off x="640715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11" name="Freeform 423">
              <a:extLst>
                <a:ext uri="{FF2B5EF4-FFF2-40B4-BE49-F238E27FC236}">
                  <a16:creationId xmlns:a16="http://schemas.microsoft.com/office/drawing/2014/main" id="{FD6178D8-E8CD-90E5-33C4-C505D4071DBD}"/>
                </a:ext>
              </a:extLst>
            </p:cNvPr>
            <p:cNvSpPr>
              <a:spLocks/>
            </p:cNvSpPr>
            <p:nvPr/>
          </p:nvSpPr>
          <p:spPr bwMode="auto">
            <a:xfrm>
              <a:off x="6407150"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12" name="Line 424">
              <a:extLst>
                <a:ext uri="{FF2B5EF4-FFF2-40B4-BE49-F238E27FC236}">
                  <a16:creationId xmlns:a16="http://schemas.microsoft.com/office/drawing/2014/main" id="{2BA3B397-B487-C7FD-EA1A-3C593C60255D}"/>
                </a:ext>
              </a:extLst>
            </p:cNvPr>
            <p:cNvSpPr>
              <a:spLocks noChangeShapeType="1"/>
            </p:cNvSpPr>
            <p:nvPr/>
          </p:nvSpPr>
          <p:spPr bwMode="auto">
            <a:xfrm>
              <a:off x="63865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13" name="Line 425">
              <a:extLst>
                <a:ext uri="{FF2B5EF4-FFF2-40B4-BE49-F238E27FC236}">
                  <a16:creationId xmlns:a16="http://schemas.microsoft.com/office/drawing/2014/main" id="{5C776EAB-6F98-B40F-BF8A-A1F91F70361B}"/>
                </a:ext>
              </a:extLst>
            </p:cNvPr>
            <p:cNvSpPr>
              <a:spLocks noChangeShapeType="1"/>
            </p:cNvSpPr>
            <p:nvPr/>
          </p:nvSpPr>
          <p:spPr bwMode="auto">
            <a:xfrm>
              <a:off x="63928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14" name="Freeform 426">
              <a:extLst>
                <a:ext uri="{FF2B5EF4-FFF2-40B4-BE49-F238E27FC236}">
                  <a16:creationId xmlns:a16="http://schemas.microsoft.com/office/drawing/2014/main" id="{50F45760-8906-4AFA-3853-FD553E23C7AD}"/>
                </a:ext>
              </a:extLst>
            </p:cNvPr>
            <p:cNvSpPr>
              <a:spLocks/>
            </p:cNvSpPr>
            <p:nvPr/>
          </p:nvSpPr>
          <p:spPr bwMode="auto">
            <a:xfrm>
              <a:off x="6399213" y="2393951"/>
              <a:ext cx="7938"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15" name="Line 427">
              <a:extLst>
                <a:ext uri="{FF2B5EF4-FFF2-40B4-BE49-F238E27FC236}">
                  <a16:creationId xmlns:a16="http://schemas.microsoft.com/office/drawing/2014/main" id="{0FAB4B0C-D3FA-4433-8C13-AC4635464D13}"/>
                </a:ext>
              </a:extLst>
            </p:cNvPr>
            <p:cNvSpPr>
              <a:spLocks noChangeShapeType="1"/>
            </p:cNvSpPr>
            <p:nvPr/>
          </p:nvSpPr>
          <p:spPr bwMode="auto">
            <a:xfrm>
              <a:off x="63801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16" name="Line 428">
              <a:extLst>
                <a:ext uri="{FF2B5EF4-FFF2-40B4-BE49-F238E27FC236}">
                  <a16:creationId xmlns:a16="http://schemas.microsoft.com/office/drawing/2014/main" id="{8B4881BD-B26B-E651-A5F0-482FFE197ED9}"/>
                </a:ext>
              </a:extLst>
            </p:cNvPr>
            <p:cNvSpPr>
              <a:spLocks noChangeShapeType="1"/>
            </p:cNvSpPr>
            <p:nvPr/>
          </p:nvSpPr>
          <p:spPr bwMode="auto">
            <a:xfrm>
              <a:off x="63865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17" name="Freeform 429">
              <a:extLst>
                <a:ext uri="{FF2B5EF4-FFF2-40B4-BE49-F238E27FC236}">
                  <a16:creationId xmlns:a16="http://schemas.microsoft.com/office/drawing/2014/main" id="{AA4E9779-E65C-6287-98FC-BFAEA2EB47CB}"/>
                </a:ext>
              </a:extLst>
            </p:cNvPr>
            <p:cNvSpPr>
              <a:spLocks/>
            </p:cNvSpPr>
            <p:nvPr/>
          </p:nvSpPr>
          <p:spPr bwMode="auto">
            <a:xfrm>
              <a:off x="63865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18" name="Line 430">
              <a:extLst>
                <a:ext uri="{FF2B5EF4-FFF2-40B4-BE49-F238E27FC236}">
                  <a16:creationId xmlns:a16="http://schemas.microsoft.com/office/drawing/2014/main" id="{4DED7511-7172-6FD5-D3A1-2ED364579B8A}"/>
                </a:ext>
              </a:extLst>
            </p:cNvPr>
            <p:cNvSpPr>
              <a:spLocks noChangeShapeType="1"/>
            </p:cNvSpPr>
            <p:nvPr/>
          </p:nvSpPr>
          <p:spPr bwMode="auto">
            <a:xfrm>
              <a:off x="63674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19" name="Line 431">
              <a:extLst>
                <a:ext uri="{FF2B5EF4-FFF2-40B4-BE49-F238E27FC236}">
                  <a16:creationId xmlns:a16="http://schemas.microsoft.com/office/drawing/2014/main" id="{D6691BAC-D30E-F308-158D-0C7A248C49BF}"/>
                </a:ext>
              </a:extLst>
            </p:cNvPr>
            <p:cNvSpPr>
              <a:spLocks noChangeShapeType="1"/>
            </p:cNvSpPr>
            <p:nvPr/>
          </p:nvSpPr>
          <p:spPr bwMode="auto">
            <a:xfrm>
              <a:off x="63738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20" name="Freeform 432">
              <a:extLst>
                <a:ext uri="{FF2B5EF4-FFF2-40B4-BE49-F238E27FC236}">
                  <a16:creationId xmlns:a16="http://schemas.microsoft.com/office/drawing/2014/main" id="{442B6963-B367-33B4-A291-EECBC1B8F48C}"/>
                </a:ext>
              </a:extLst>
            </p:cNvPr>
            <p:cNvSpPr>
              <a:spLocks/>
            </p:cNvSpPr>
            <p:nvPr/>
          </p:nvSpPr>
          <p:spPr bwMode="auto">
            <a:xfrm>
              <a:off x="63547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21" name="Line 433">
              <a:extLst>
                <a:ext uri="{FF2B5EF4-FFF2-40B4-BE49-F238E27FC236}">
                  <a16:creationId xmlns:a16="http://schemas.microsoft.com/office/drawing/2014/main" id="{1F19B632-CD3A-5A39-B62D-A2F5BAB90D31}"/>
                </a:ext>
              </a:extLst>
            </p:cNvPr>
            <p:cNvSpPr>
              <a:spLocks noChangeShapeType="1"/>
            </p:cNvSpPr>
            <p:nvPr/>
          </p:nvSpPr>
          <p:spPr bwMode="auto">
            <a:xfrm>
              <a:off x="63357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22" name="Line 434">
              <a:extLst>
                <a:ext uri="{FF2B5EF4-FFF2-40B4-BE49-F238E27FC236}">
                  <a16:creationId xmlns:a16="http://schemas.microsoft.com/office/drawing/2014/main" id="{1EA1DE6E-59CE-A5D8-F519-940C8672113D}"/>
                </a:ext>
              </a:extLst>
            </p:cNvPr>
            <p:cNvSpPr>
              <a:spLocks noChangeShapeType="1"/>
            </p:cNvSpPr>
            <p:nvPr/>
          </p:nvSpPr>
          <p:spPr bwMode="auto">
            <a:xfrm>
              <a:off x="63420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23" name="Freeform 435">
              <a:extLst>
                <a:ext uri="{FF2B5EF4-FFF2-40B4-BE49-F238E27FC236}">
                  <a16:creationId xmlns:a16="http://schemas.microsoft.com/office/drawing/2014/main" id="{3C8A7E23-BDB8-1BF5-9784-B20A08770799}"/>
                </a:ext>
              </a:extLst>
            </p:cNvPr>
            <p:cNvSpPr>
              <a:spLocks/>
            </p:cNvSpPr>
            <p:nvPr/>
          </p:nvSpPr>
          <p:spPr bwMode="auto">
            <a:xfrm>
              <a:off x="63484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24" name="Line 436">
              <a:extLst>
                <a:ext uri="{FF2B5EF4-FFF2-40B4-BE49-F238E27FC236}">
                  <a16:creationId xmlns:a16="http://schemas.microsoft.com/office/drawing/2014/main" id="{026EA256-43FE-634A-6BA5-5E02A5009203}"/>
                </a:ext>
              </a:extLst>
            </p:cNvPr>
            <p:cNvSpPr>
              <a:spLocks noChangeShapeType="1"/>
            </p:cNvSpPr>
            <p:nvPr/>
          </p:nvSpPr>
          <p:spPr bwMode="auto">
            <a:xfrm>
              <a:off x="63293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25" name="Line 437">
              <a:extLst>
                <a:ext uri="{FF2B5EF4-FFF2-40B4-BE49-F238E27FC236}">
                  <a16:creationId xmlns:a16="http://schemas.microsoft.com/office/drawing/2014/main" id="{B4C3CE45-2B9F-5F85-C4ED-7A2E5E580B59}"/>
                </a:ext>
              </a:extLst>
            </p:cNvPr>
            <p:cNvSpPr>
              <a:spLocks noChangeShapeType="1"/>
            </p:cNvSpPr>
            <p:nvPr/>
          </p:nvSpPr>
          <p:spPr bwMode="auto">
            <a:xfrm>
              <a:off x="63357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26" name="Freeform 438">
              <a:extLst>
                <a:ext uri="{FF2B5EF4-FFF2-40B4-BE49-F238E27FC236}">
                  <a16:creationId xmlns:a16="http://schemas.microsoft.com/office/drawing/2014/main" id="{EFC6DDB0-74D2-E20E-F6A8-412B73336210}"/>
                </a:ext>
              </a:extLst>
            </p:cNvPr>
            <p:cNvSpPr>
              <a:spLocks/>
            </p:cNvSpPr>
            <p:nvPr/>
          </p:nvSpPr>
          <p:spPr bwMode="auto">
            <a:xfrm>
              <a:off x="63420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27" name="Line 439">
              <a:extLst>
                <a:ext uri="{FF2B5EF4-FFF2-40B4-BE49-F238E27FC236}">
                  <a16:creationId xmlns:a16="http://schemas.microsoft.com/office/drawing/2014/main" id="{E465EABA-4D11-E2FD-3761-E619AE3EEA47}"/>
                </a:ext>
              </a:extLst>
            </p:cNvPr>
            <p:cNvSpPr>
              <a:spLocks noChangeShapeType="1"/>
            </p:cNvSpPr>
            <p:nvPr/>
          </p:nvSpPr>
          <p:spPr bwMode="auto">
            <a:xfrm>
              <a:off x="63230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28" name="Line 440">
              <a:extLst>
                <a:ext uri="{FF2B5EF4-FFF2-40B4-BE49-F238E27FC236}">
                  <a16:creationId xmlns:a16="http://schemas.microsoft.com/office/drawing/2014/main" id="{4B05B66D-B08C-B99F-4CC0-E82DBF3FBDFA}"/>
                </a:ext>
              </a:extLst>
            </p:cNvPr>
            <p:cNvSpPr>
              <a:spLocks noChangeShapeType="1"/>
            </p:cNvSpPr>
            <p:nvPr/>
          </p:nvSpPr>
          <p:spPr bwMode="auto">
            <a:xfrm>
              <a:off x="63293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29" name="Freeform 441">
              <a:extLst>
                <a:ext uri="{FF2B5EF4-FFF2-40B4-BE49-F238E27FC236}">
                  <a16:creationId xmlns:a16="http://schemas.microsoft.com/office/drawing/2014/main" id="{87341C43-9B0F-31DB-D2C1-D0B1DEA94C72}"/>
                </a:ext>
              </a:extLst>
            </p:cNvPr>
            <p:cNvSpPr>
              <a:spLocks/>
            </p:cNvSpPr>
            <p:nvPr/>
          </p:nvSpPr>
          <p:spPr bwMode="auto">
            <a:xfrm>
              <a:off x="63357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30" name="Line 442">
              <a:extLst>
                <a:ext uri="{FF2B5EF4-FFF2-40B4-BE49-F238E27FC236}">
                  <a16:creationId xmlns:a16="http://schemas.microsoft.com/office/drawing/2014/main" id="{51943670-F8AC-F95E-6FE7-F5EC442BF42A}"/>
                </a:ext>
              </a:extLst>
            </p:cNvPr>
            <p:cNvSpPr>
              <a:spLocks noChangeShapeType="1"/>
            </p:cNvSpPr>
            <p:nvPr/>
          </p:nvSpPr>
          <p:spPr bwMode="auto">
            <a:xfrm>
              <a:off x="63166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31" name="Line 443">
              <a:extLst>
                <a:ext uri="{FF2B5EF4-FFF2-40B4-BE49-F238E27FC236}">
                  <a16:creationId xmlns:a16="http://schemas.microsoft.com/office/drawing/2014/main" id="{ADD5DF58-5185-3F68-45A7-DB464B94ADA7}"/>
                </a:ext>
              </a:extLst>
            </p:cNvPr>
            <p:cNvSpPr>
              <a:spLocks noChangeShapeType="1"/>
            </p:cNvSpPr>
            <p:nvPr/>
          </p:nvSpPr>
          <p:spPr bwMode="auto">
            <a:xfrm>
              <a:off x="63230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32" name="Freeform 444">
              <a:extLst>
                <a:ext uri="{FF2B5EF4-FFF2-40B4-BE49-F238E27FC236}">
                  <a16:creationId xmlns:a16="http://schemas.microsoft.com/office/drawing/2014/main" id="{24814668-39F6-DF7B-8DA7-287FA390D94F}"/>
                </a:ext>
              </a:extLst>
            </p:cNvPr>
            <p:cNvSpPr>
              <a:spLocks/>
            </p:cNvSpPr>
            <p:nvPr/>
          </p:nvSpPr>
          <p:spPr bwMode="auto">
            <a:xfrm>
              <a:off x="63293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33" name="Line 445">
              <a:extLst>
                <a:ext uri="{FF2B5EF4-FFF2-40B4-BE49-F238E27FC236}">
                  <a16:creationId xmlns:a16="http://schemas.microsoft.com/office/drawing/2014/main" id="{278D08AF-28AC-DFE2-A254-32F9E6960259}"/>
                </a:ext>
              </a:extLst>
            </p:cNvPr>
            <p:cNvSpPr>
              <a:spLocks noChangeShapeType="1"/>
            </p:cNvSpPr>
            <p:nvPr/>
          </p:nvSpPr>
          <p:spPr bwMode="auto">
            <a:xfrm>
              <a:off x="63103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34" name="Line 446">
              <a:extLst>
                <a:ext uri="{FF2B5EF4-FFF2-40B4-BE49-F238E27FC236}">
                  <a16:creationId xmlns:a16="http://schemas.microsoft.com/office/drawing/2014/main" id="{C1739ADF-8762-52B5-C6C0-ADC5BD6312CA}"/>
                </a:ext>
              </a:extLst>
            </p:cNvPr>
            <p:cNvSpPr>
              <a:spLocks noChangeShapeType="1"/>
            </p:cNvSpPr>
            <p:nvPr/>
          </p:nvSpPr>
          <p:spPr bwMode="auto">
            <a:xfrm>
              <a:off x="63166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35" name="Freeform 447">
              <a:extLst>
                <a:ext uri="{FF2B5EF4-FFF2-40B4-BE49-F238E27FC236}">
                  <a16:creationId xmlns:a16="http://schemas.microsoft.com/office/drawing/2014/main" id="{956A958A-6086-4F8D-A426-4D84B5C4F6CA}"/>
                </a:ext>
              </a:extLst>
            </p:cNvPr>
            <p:cNvSpPr>
              <a:spLocks/>
            </p:cNvSpPr>
            <p:nvPr/>
          </p:nvSpPr>
          <p:spPr bwMode="auto">
            <a:xfrm>
              <a:off x="6323013"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36" name="Line 448">
              <a:extLst>
                <a:ext uri="{FF2B5EF4-FFF2-40B4-BE49-F238E27FC236}">
                  <a16:creationId xmlns:a16="http://schemas.microsoft.com/office/drawing/2014/main" id="{F613E805-E657-12E5-1FCF-7EF9A5E8AD84}"/>
                </a:ext>
              </a:extLst>
            </p:cNvPr>
            <p:cNvSpPr>
              <a:spLocks noChangeShapeType="1"/>
            </p:cNvSpPr>
            <p:nvPr/>
          </p:nvSpPr>
          <p:spPr bwMode="auto">
            <a:xfrm>
              <a:off x="63039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37" name="Line 449">
              <a:extLst>
                <a:ext uri="{FF2B5EF4-FFF2-40B4-BE49-F238E27FC236}">
                  <a16:creationId xmlns:a16="http://schemas.microsoft.com/office/drawing/2014/main" id="{83C7781A-BC17-9DB0-9E10-D6A841992680}"/>
                </a:ext>
              </a:extLst>
            </p:cNvPr>
            <p:cNvSpPr>
              <a:spLocks noChangeShapeType="1"/>
            </p:cNvSpPr>
            <p:nvPr/>
          </p:nvSpPr>
          <p:spPr bwMode="auto">
            <a:xfrm>
              <a:off x="63039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38" name="Freeform 450">
              <a:extLst>
                <a:ext uri="{FF2B5EF4-FFF2-40B4-BE49-F238E27FC236}">
                  <a16:creationId xmlns:a16="http://schemas.microsoft.com/office/drawing/2014/main" id="{15DC9B24-7D0C-78CF-3AE8-6FA57875B266}"/>
                </a:ext>
              </a:extLst>
            </p:cNvPr>
            <p:cNvSpPr>
              <a:spLocks/>
            </p:cNvSpPr>
            <p:nvPr/>
          </p:nvSpPr>
          <p:spPr bwMode="auto">
            <a:xfrm>
              <a:off x="6310313"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39" name="Line 451">
              <a:extLst>
                <a:ext uri="{FF2B5EF4-FFF2-40B4-BE49-F238E27FC236}">
                  <a16:creationId xmlns:a16="http://schemas.microsoft.com/office/drawing/2014/main" id="{B2E7D27F-99DA-2EFA-7490-012E9F414E06}"/>
                </a:ext>
              </a:extLst>
            </p:cNvPr>
            <p:cNvSpPr>
              <a:spLocks noChangeShapeType="1"/>
            </p:cNvSpPr>
            <p:nvPr/>
          </p:nvSpPr>
          <p:spPr bwMode="auto">
            <a:xfrm>
              <a:off x="62912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40" name="Line 452">
              <a:extLst>
                <a:ext uri="{FF2B5EF4-FFF2-40B4-BE49-F238E27FC236}">
                  <a16:creationId xmlns:a16="http://schemas.microsoft.com/office/drawing/2014/main" id="{E5ACAF34-343F-9A9B-DBDC-830F7588BAA5}"/>
                </a:ext>
              </a:extLst>
            </p:cNvPr>
            <p:cNvSpPr>
              <a:spLocks noChangeShapeType="1"/>
            </p:cNvSpPr>
            <p:nvPr/>
          </p:nvSpPr>
          <p:spPr bwMode="auto">
            <a:xfrm>
              <a:off x="62912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41" name="Freeform 453">
              <a:extLst>
                <a:ext uri="{FF2B5EF4-FFF2-40B4-BE49-F238E27FC236}">
                  <a16:creationId xmlns:a16="http://schemas.microsoft.com/office/drawing/2014/main" id="{D7F4D928-C720-A60B-945E-BB5491781C5C}"/>
                </a:ext>
              </a:extLst>
            </p:cNvPr>
            <p:cNvSpPr>
              <a:spLocks/>
            </p:cNvSpPr>
            <p:nvPr/>
          </p:nvSpPr>
          <p:spPr bwMode="auto">
            <a:xfrm>
              <a:off x="62976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42" name="Line 454">
              <a:extLst>
                <a:ext uri="{FF2B5EF4-FFF2-40B4-BE49-F238E27FC236}">
                  <a16:creationId xmlns:a16="http://schemas.microsoft.com/office/drawing/2014/main" id="{7E14065F-CEDF-BB97-F3F4-652DF9DA87DF}"/>
                </a:ext>
              </a:extLst>
            </p:cNvPr>
            <p:cNvSpPr>
              <a:spLocks noChangeShapeType="1"/>
            </p:cNvSpPr>
            <p:nvPr/>
          </p:nvSpPr>
          <p:spPr bwMode="auto">
            <a:xfrm>
              <a:off x="62785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43" name="Line 455">
              <a:extLst>
                <a:ext uri="{FF2B5EF4-FFF2-40B4-BE49-F238E27FC236}">
                  <a16:creationId xmlns:a16="http://schemas.microsoft.com/office/drawing/2014/main" id="{2048114A-8929-C792-CC01-E76287D9335A}"/>
                </a:ext>
              </a:extLst>
            </p:cNvPr>
            <p:cNvSpPr>
              <a:spLocks noChangeShapeType="1"/>
            </p:cNvSpPr>
            <p:nvPr/>
          </p:nvSpPr>
          <p:spPr bwMode="auto">
            <a:xfrm>
              <a:off x="62849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44" name="Freeform 456">
              <a:extLst>
                <a:ext uri="{FF2B5EF4-FFF2-40B4-BE49-F238E27FC236}">
                  <a16:creationId xmlns:a16="http://schemas.microsoft.com/office/drawing/2014/main" id="{14C00F5D-7E97-9AC6-A9BF-563A22F8FB77}"/>
                </a:ext>
              </a:extLst>
            </p:cNvPr>
            <p:cNvSpPr>
              <a:spLocks/>
            </p:cNvSpPr>
            <p:nvPr/>
          </p:nvSpPr>
          <p:spPr bwMode="auto">
            <a:xfrm>
              <a:off x="62912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45" name="Line 457">
              <a:extLst>
                <a:ext uri="{FF2B5EF4-FFF2-40B4-BE49-F238E27FC236}">
                  <a16:creationId xmlns:a16="http://schemas.microsoft.com/office/drawing/2014/main" id="{B8EE2DDF-ED39-CBFD-A967-7C1F192DD16B}"/>
                </a:ext>
              </a:extLst>
            </p:cNvPr>
            <p:cNvSpPr>
              <a:spLocks noChangeShapeType="1"/>
            </p:cNvSpPr>
            <p:nvPr/>
          </p:nvSpPr>
          <p:spPr bwMode="auto">
            <a:xfrm>
              <a:off x="62722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46" name="Line 458">
              <a:extLst>
                <a:ext uri="{FF2B5EF4-FFF2-40B4-BE49-F238E27FC236}">
                  <a16:creationId xmlns:a16="http://schemas.microsoft.com/office/drawing/2014/main" id="{6F80A547-7DD7-0323-FDBE-C9B9F1F3700B}"/>
                </a:ext>
              </a:extLst>
            </p:cNvPr>
            <p:cNvSpPr>
              <a:spLocks noChangeShapeType="1"/>
            </p:cNvSpPr>
            <p:nvPr/>
          </p:nvSpPr>
          <p:spPr bwMode="auto">
            <a:xfrm>
              <a:off x="62785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47" name="Freeform 459">
              <a:extLst>
                <a:ext uri="{FF2B5EF4-FFF2-40B4-BE49-F238E27FC236}">
                  <a16:creationId xmlns:a16="http://schemas.microsoft.com/office/drawing/2014/main" id="{ECD4D5F0-5311-E727-C476-3C4EE0C9BFE4}"/>
                </a:ext>
              </a:extLst>
            </p:cNvPr>
            <p:cNvSpPr>
              <a:spLocks/>
            </p:cNvSpPr>
            <p:nvPr/>
          </p:nvSpPr>
          <p:spPr bwMode="auto">
            <a:xfrm>
              <a:off x="62785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48" name="Line 460">
              <a:extLst>
                <a:ext uri="{FF2B5EF4-FFF2-40B4-BE49-F238E27FC236}">
                  <a16:creationId xmlns:a16="http://schemas.microsoft.com/office/drawing/2014/main" id="{C1BB9E57-D145-E10D-3FFE-35B213A6774E}"/>
                </a:ext>
              </a:extLst>
            </p:cNvPr>
            <p:cNvSpPr>
              <a:spLocks noChangeShapeType="1"/>
            </p:cNvSpPr>
            <p:nvPr/>
          </p:nvSpPr>
          <p:spPr bwMode="auto">
            <a:xfrm>
              <a:off x="62595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49" name="Line 461">
              <a:extLst>
                <a:ext uri="{FF2B5EF4-FFF2-40B4-BE49-F238E27FC236}">
                  <a16:creationId xmlns:a16="http://schemas.microsoft.com/office/drawing/2014/main" id="{76A97FED-3886-7623-4FDD-1162D05A30FB}"/>
                </a:ext>
              </a:extLst>
            </p:cNvPr>
            <p:cNvSpPr>
              <a:spLocks noChangeShapeType="1"/>
            </p:cNvSpPr>
            <p:nvPr/>
          </p:nvSpPr>
          <p:spPr bwMode="auto">
            <a:xfrm>
              <a:off x="62658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50" name="Freeform 462">
              <a:extLst>
                <a:ext uri="{FF2B5EF4-FFF2-40B4-BE49-F238E27FC236}">
                  <a16:creationId xmlns:a16="http://schemas.microsoft.com/office/drawing/2014/main" id="{2C1906FF-837A-4AC0-6A16-4290B82BF6ED}"/>
                </a:ext>
              </a:extLst>
            </p:cNvPr>
            <p:cNvSpPr>
              <a:spLocks/>
            </p:cNvSpPr>
            <p:nvPr/>
          </p:nvSpPr>
          <p:spPr bwMode="auto">
            <a:xfrm>
              <a:off x="62722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51" name="Line 463">
              <a:extLst>
                <a:ext uri="{FF2B5EF4-FFF2-40B4-BE49-F238E27FC236}">
                  <a16:creationId xmlns:a16="http://schemas.microsoft.com/office/drawing/2014/main" id="{7A769C86-02B0-A909-E69D-45F348FCEF70}"/>
                </a:ext>
              </a:extLst>
            </p:cNvPr>
            <p:cNvSpPr>
              <a:spLocks noChangeShapeType="1"/>
            </p:cNvSpPr>
            <p:nvPr/>
          </p:nvSpPr>
          <p:spPr bwMode="auto">
            <a:xfrm>
              <a:off x="62531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52" name="Line 464">
              <a:extLst>
                <a:ext uri="{FF2B5EF4-FFF2-40B4-BE49-F238E27FC236}">
                  <a16:creationId xmlns:a16="http://schemas.microsoft.com/office/drawing/2014/main" id="{B2B050E7-8E22-C342-6EBA-671BB12A27C1}"/>
                </a:ext>
              </a:extLst>
            </p:cNvPr>
            <p:cNvSpPr>
              <a:spLocks noChangeShapeType="1"/>
            </p:cNvSpPr>
            <p:nvPr/>
          </p:nvSpPr>
          <p:spPr bwMode="auto">
            <a:xfrm>
              <a:off x="62595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53" name="Freeform 465">
              <a:extLst>
                <a:ext uri="{FF2B5EF4-FFF2-40B4-BE49-F238E27FC236}">
                  <a16:creationId xmlns:a16="http://schemas.microsoft.com/office/drawing/2014/main" id="{ECAC4075-FDC7-B2E3-ADB8-A8C97B5A56E0}"/>
                </a:ext>
              </a:extLst>
            </p:cNvPr>
            <p:cNvSpPr>
              <a:spLocks/>
            </p:cNvSpPr>
            <p:nvPr/>
          </p:nvSpPr>
          <p:spPr bwMode="auto">
            <a:xfrm>
              <a:off x="62658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54" name="Line 466">
              <a:extLst>
                <a:ext uri="{FF2B5EF4-FFF2-40B4-BE49-F238E27FC236}">
                  <a16:creationId xmlns:a16="http://schemas.microsoft.com/office/drawing/2014/main" id="{1957D1DF-2884-FD58-14B5-9E355CC80023}"/>
                </a:ext>
              </a:extLst>
            </p:cNvPr>
            <p:cNvSpPr>
              <a:spLocks noChangeShapeType="1"/>
            </p:cNvSpPr>
            <p:nvPr/>
          </p:nvSpPr>
          <p:spPr bwMode="auto">
            <a:xfrm>
              <a:off x="62468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55" name="Line 467">
              <a:extLst>
                <a:ext uri="{FF2B5EF4-FFF2-40B4-BE49-F238E27FC236}">
                  <a16:creationId xmlns:a16="http://schemas.microsoft.com/office/drawing/2014/main" id="{D163B839-237B-C420-B9F9-816F94E74F11}"/>
                </a:ext>
              </a:extLst>
            </p:cNvPr>
            <p:cNvSpPr>
              <a:spLocks noChangeShapeType="1"/>
            </p:cNvSpPr>
            <p:nvPr/>
          </p:nvSpPr>
          <p:spPr bwMode="auto">
            <a:xfrm>
              <a:off x="62531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56" name="Freeform 468">
              <a:extLst>
                <a:ext uri="{FF2B5EF4-FFF2-40B4-BE49-F238E27FC236}">
                  <a16:creationId xmlns:a16="http://schemas.microsoft.com/office/drawing/2014/main" id="{64169FA5-8C2E-4E2F-2350-B76DC18A9F75}"/>
                </a:ext>
              </a:extLst>
            </p:cNvPr>
            <p:cNvSpPr>
              <a:spLocks/>
            </p:cNvSpPr>
            <p:nvPr/>
          </p:nvSpPr>
          <p:spPr bwMode="auto">
            <a:xfrm>
              <a:off x="62595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57" name="Line 469">
              <a:extLst>
                <a:ext uri="{FF2B5EF4-FFF2-40B4-BE49-F238E27FC236}">
                  <a16:creationId xmlns:a16="http://schemas.microsoft.com/office/drawing/2014/main" id="{2986DA6C-4697-B799-C8FA-EAA1C0CD3D81}"/>
                </a:ext>
              </a:extLst>
            </p:cNvPr>
            <p:cNvSpPr>
              <a:spLocks noChangeShapeType="1"/>
            </p:cNvSpPr>
            <p:nvPr/>
          </p:nvSpPr>
          <p:spPr bwMode="auto">
            <a:xfrm>
              <a:off x="62404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58" name="Line 470">
              <a:extLst>
                <a:ext uri="{FF2B5EF4-FFF2-40B4-BE49-F238E27FC236}">
                  <a16:creationId xmlns:a16="http://schemas.microsoft.com/office/drawing/2014/main" id="{7F4DD741-430F-7FF9-ECF9-D299D845E967}"/>
                </a:ext>
              </a:extLst>
            </p:cNvPr>
            <p:cNvSpPr>
              <a:spLocks noChangeShapeType="1"/>
            </p:cNvSpPr>
            <p:nvPr/>
          </p:nvSpPr>
          <p:spPr bwMode="auto">
            <a:xfrm>
              <a:off x="62468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59" name="Freeform 471">
              <a:extLst>
                <a:ext uri="{FF2B5EF4-FFF2-40B4-BE49-F238E27FC236}">
                  <a16:creationId xmlns:a16="http://schemas.microsoft.com/office/drawing/2014/main" id="{5DD4F52E-8E30-FDCB-D2EF-D7B8E956F029}"/>
                </a:ext>
              </a:extLst>
            </p:cNvPr>
            <p:cNvSpPr>
              <a:spLocks/>
            </p:cNvSpPr>
            <p:nvPr/>
          </p:nvSpPr>
          <p:spPr bwMode="auto">
            <a:xfrm>
              <a:off x="62531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60" name="Line 472">
              <a:extLst>
                <a:ext uri="{FF2B5EF4-FFF2-40B4-BE49-F238E27FC236}">
                  <a16:creationId xmlns:a16="http://schemas.microsoft.com/office/drawing/2014/main" id="{D2BCD86F-8E57-3544-5BA1-01EF9A540306}"/>
                </a:ext>
              </a:extLst>
            </p:cNvPr>
            <p:cNvSpPr>
              <a:spLocks noChangeShapeType="1"/>
            </p:cNvSpPr>
            <p:nvPr/>
          </p:nvSpPr>
          <p:spPr bwMode="auto">
            <a:xfrm>
              <a:off x="62341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61" name="Line 473">
              <a:extLst>
                <a:ext uri="{FF2B5EF4-FFF2-40B4-BE49-F238E27FC236}">
                  <a16:creationId xmlns:a16="http://schemas.microsoft.com/office/drawing/2014/main" id="{DEFD50C0-F910-2841-18BB-BD687D79823F}"/>
                </a:ext>
              </a:extLst>
            </p:cNvPr>
            <p:cNvSpPr>
              <a:spLocks noChangeShapeType="1"/>
            </p:cNvSpPr>
            <p:nvPr/>
          </p:nvSpPr>
          <p:spPr bwMode="auto">
            <a:xfrm>
              <a:off x="62404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62" name="Freeform 474">
              <a:extLst>
                <a:ext uri="{FF2B5EF4-FFF2-40B4-BE49-F238E27FC236}">
                  <a16:creationId xmlns:a16="http://schemas.microsoft.com/office/drawing/2014/main" id="{1A91CF46-7045-75E7-977C-AD7E2CB9597E}"/>
                </a:ext>
              </a:extLst>
            </p:cNvPr>
            <p:cNvSpPr>
              <a:spLocks/>
            </p:cNvSpPr>
            <p:nvPr/>
          </p:nvSpPr>
          <p:spPr bwMode="auto">
            <a:xfrm>
              <a:off x="62404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63" name="Line 475">
              <a:extLst>
                <a:ext uri="{FF2B5EF4-FFF2-40B4-BE49-F238E27FC236}">
                  <a16:creationId xmlns:a16="http://schemas.microsoft.com/office/drawing/2014/main" id="{3E5FB5D6-6EFD-660A-7030-8A4E88684EF7}"/>
                </a:ext>
              </a:extLst>
            </p:cNvPr>
            <p:cNvSpPr>
              <a:spLocks noChangeShapeType="1"/>
            </p:cNvSpPr>
            <p:nvPr/>
          </p:nvSpPr>
          <p:spPr bwMode="auto">
            <a:xfrm>
              <a:off x="62214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64" name="Line 476">
              <a:extLst>
                <a:ext uri="{FF2B5EF4-FFF2-40B4-BE49-F238E27FC236}">
                  <a16:creationId xmlns:a16="http://schemas.microsoft.com/office/drawing/2014/main" id="{3F330D7B-8A90-0ED0-CF25-424E26B56F2F}"/>
                </a:ext>
              </a:extLst>
            </p:cNvPr>
            <p:cNvSpPr>
              <a:spLocks noChangeShapeType="1"/>
            </p:cNvSpPr>
            <p:nvPr/>
          </p:nvSpPr>
          <p:spPr bwMode="auto">
            <a:xfrm>
              <a:off x="62277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65" name="Freeform 477">
              <a:extLst>
                <a:ext uri="{FF2B5EF4-FFF2-40B4-BE49-F238E27FC236}">
                  <a16:creationId xmlns:a16="http://schemas.microsoft.com/office/drawing/2014/main" id="{EAEFE240-DDF2-42BE-A55B-E08069831C90}"/>
                </a:ext>
              </a:extLst>
            </p:cNvPr>
            <p:cNvSpPr>
              <a:spLocks/>
            </p:cNvSpPr>
            <p:nvPr/>
          </p:nvSpPr>
          <p:spPr bwMode="auto">
            <a:xfrm>
              <a:off x="62277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66" name="Line 478">
              <a:extLst>
                <a:ext uri="{FF2B5EF4-FFF2-40B4-BE49-F238E27FC236}">
                  <a16:creationId xmlns:a16="http://schemas.microsoft.com/office/drawing/2014/main" id="{7BE0B8AA-E193-BE9E-416E-0B023944CF89}"/>
                </a:ext>
              </a:extLst>
            </p:cNvPr>
            <p:cNvSpPr>
              <a:spLocks noChangeShapeType="1"/>
            </p:cNvSpPr>
            <p:nvPr/>
          </p:nvSpPr>
          <p:spPr bwMode="auto">
            <a:xfrm>
              <a:off x="62087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67" name="Line 479">
              <a:extLst>
                <a:ext uri="{FF2B5EF4-FFF2-40B4-BE49-F238E27FC236}">
                  <a16:creationId xmlns:a16="http://schemas.microsoft.com/office/drawing/2014/main" id="{8E0E89D6-4DC7-BE93-8CB5-EC25A1CE739B}"/>
                </a:ext>
              </a:extLst>
            </p:cNvPr>
            <p:cNvSpPr>
              <a:spLocks noChangeShapeType="1"/>
            </p:cNvSpPr>
            <p:nvPr/>
          </p:nvSpPr>
          <p:spPr bwMode="auto">
            <a:xfrm>
              <a:off x="62150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68" name="Freeform 480">
              <a:extLst>
                <a:ext uri="{FF2B5EF4-FFF2-40B4-BE49-F238E27FC236}">
                  <a16:creationId xmlns:a16="http://schemas.microsoft.com/office/drawing/2014/main" id="{D4868A11-A4CE-9D34-DBE1-279BAD433216}"/>
                </a:ext>
              </a:extLst>
            </p:cNvPr>
            <p:cNvSpPr>
              <a:spLocks/>
            </p:cNvSpPr>
            <p:nvPr/>
          </p:nvSpPr>
          <p:spPr bwMode="auto">
            <a:xfrm>
              <a:off x="62214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69" name="Line 481">
              <a:extLst>
                <a:ext uri="{FF2B5EF4-FFF2-40B4-BE49-F238E27FC236}">
                  <a16:creationId xmlns:a16="http://schemas.microsoft.com/office/drawing/2014/main" id="{8405A7FF-B42B-4CFD-072E-F50A4B508362}"/>
                </a:ext>
              </a:extLst>
            </p:cNvPr>
            <p:cNvSpPr>
              <a:spLocks noChangeShapeType="1"/>
            </p:cNvSpPr>
            <p:nvPr/>
          </p:nvSpPr>
          <p:spPr bwMode="auto">
            <a:xfrm>
              <a:off x="62023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70" name="Line 482">
              <a:extLst>
                <a:ext uri="{FF2B5EF4-FFF2-40B4-BE49-F238E27FC236}">
                  <a16:creationId xmlns:a16="http://schemas.microsoft.com/office/drawing/2014/main" id="{F144A294-4E4F-3BFD-A401-13EB0E0F99C1}"/>
                </a:ext>
              </a:extLst>
            </p:cNvPr>
            <p:cNvSpPr>
              <a:spLocks noChangeShapeType="1"/>
            </p:cNvSpPr>
            <p:nvPr/>
          </p:nvSpPr>
          <p:spPr bwMode="auto">
            <a:xfrm>
              <a:off x="62087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71" name="Freeform 483">
              <a:extLst>
                <a:ext uri="{FF2B5EF4-FFF2-40B4-BE49-F238E27FC236}">
                  <a16:creationId xmlns:a16="http://schemas.microsoft.com/office/drawing/2014/main" id="{159642FF-C66D-73BB-5C55-516FCEE35CC8}"/>
                </a:ext>
              </a:extLst>
            </p:cNvPr>
            <p:cNvSpPr>
              <a:spLocks/>
            </p:cNvSpPr>
            <p:nvPr/>
          </p:nvSpPr>
          <p:spPr bwMode="auto">
            <a:xfrm>
              <a:off x="62150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72" name="Line 484">
              <a:extLst>
                <a:ext uri="{FF2B5EF4-FFF2-40B4-BE49-F238E27FC236}">
                  <a16:creationId xmlns:a16="http://schemas.microsoft.com/office/drawing/2014/main" id="{0A7AE978-FB94-273B-36DA-1121C4A8E4E0}"/>
                </a:ext>
              </a:extLst>
            </p:cNvPr>
            <p:cNvSpPr>
              <a:spLocks noChangeShapeType="1"/>
            </p:cNvSpPr>
            <p:nvPr/>
          </p:nvSpPr>
          <p:spPr bwMode="auto">
            <a:xfrm>
              <a:off x="61944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73" name="Line 485">
              <a:extLst>
                <a:ext uri="{FF2B5EF4-FFF2-40B4-BE49-F238E27FC236}">
                  <a16:creationId xmlns:a16="http://schemas.microsoft.com/office/drawing/2014/main" id="{5423C8E4-9147-3F6C-7C21-3907E2FFB62E}"/>
                </a:ext>
              </a:extLst>
            </p:cNvPr>
            <p:cNvSpPr>
              <a:spLocks noChangeShapeType="1"/>
            </p:cNvSpPr>
            <p:nvPr/>
          </p:nvSpPr>
          <p:spPr bwMode="auto">
            <a:xfrm>
              <a:off x="62023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74" name="Freeform 486">
              <a:extLst>
                <a:ext uri="{FF2B5EF4-FFF2-40B4-BE49-F238E27FC236}">
                  <a16:creationId xmlns:a16="http://schemas.microsoft.com/office/drawing/2014/main" id="{C3E4796E-15A3-DED0-7D31-345BEE1545D1}"/>
                </a:ext>
              </a:extLst>
            </p:cNvPr>
            <p:cNvSpPr>
              <a:spLocks/>
            </p:cNvSpPr>
            <p:nvPr/>
          </p:nvSpPr>
          <p:spPr bwMode="auto">
            <a:xfrm>
              <a:off x="62087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75" name="Line 487">
              <a:extLst>
                <a:ext uri="{FF2B5EF4-FFF2-40B4-BE49-F238E27FC236}">
                  <a16:creationId xmlns:a16="http://schemas.microsoft.com/office/drawing/2014/main" id="{D63491DF-2927-E1D5-4671-DCA296BC9D64}"/>
                </a:ext>
              </a:extLst>
            </p:cNvPr>
            <p:cNvSpPr>
              <a:spLocks noChangeShapeType="1"/>
            </p:cNvSpPr>
            <p:nvPr/>
          </p:nvSpPr>
          <p:spPr bwMode="auto">
            <a:xfrm>
              <a:off x="61880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76" name="Line 488">
              <a:extLst>
                <a:ext uri="{FF2B5EF4-FFF2-40B4-BE49-F238E27FC236}">
                  <a16:creationId xmlns:a16="http://schemas.microsoft.com/office/drawing/2014/main" id="{7437875E-79E7-32A1-D042-3B657533D2F6}"/>
                </a:ext>
              </a:extLst>
            </p:cNvPr>
            <p:cNvSpPr>
              <a:spLocks noChangeShapeType="1"/>
            </p:cNvSpPr>
            <p:nvPr/>
          </p:nvSpPr>
          <p:spPr bwMode="auto">
            <a:xfrm>
              <a:off x="61944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77" name="Freeform 489">
              <a:extLst>
                <a:ext uri="{FF2B5EF4-FFF2-40B4-BE49-F238E27FC236}">
                  <a16:creationId xmlns:a16="http://schemas.microsoft.com/office/drawing/2014/main" id="{FDC1B31A-E07D-5391-745D-5DB6926B4DC0}"/>
                </a:ext>
              </a:extLst>
            </p:cNvPr>
            <p:cNvSpPr>
              <a:spLocks/>
            </p:cNvSpPr>
            <p:nvPr/>
          </p:nvSpPr>
          <p:spPr bwMode="auto">
            <a:xfrm>
              <a:off x="62023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78" name="Line 490">
              <a:extLst>
                <a:ext uri="{FF2B5EF4-FFF2-40B4-BE49-F238E27FC236}">
                  <a16:creationId xmlns:a16="http://schemas.microsoft.com/office/drawing/2014/main" id="{26DCD062-D09A-00C8-CA50-C07B7ED62833}"/>
                </a:ext>
              </a:extLst>
            </p:cNvPr>
            <p:cNvSpPr>
              <a:spLocks noChangeShapeType="1"/>
            </p:cNvSpPr>
            <p:nvPr/>
          </p:nvSpPr>
          <p:spPr bwMode="auto">
            <a:xfrm>
              <a:off x="61817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79" name="Line 491">
              <a:extLst>
                <a:ext uri="{FF2B5EF4-FFF2-40B4-BE49-F238E27FC236}">
                  <a16:creationId xmlns:a16="http://schemas.microsoft.com/office/drawing/2014/main" id="{CD1B9E71-3103-7FB5-1D58-6657DCDA79F1}"/>
                </a:ext>
              </a:extLst>
            </p:cNvPr>
            <p:cNvSpPr>
              <a:spLocks noChangeShapeType="1"/>
            </p:cNvSpPr>
            <p:nvPr/>
          </p:nvSpPr>
          <p:spPr bwMode="auto">
            <a:xfrm>
              <a:off x="61880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80" name="Freeform 492">
              <a:extLst>
                <a:ext uri="{FF2B5EF4-FFF2-40B4-BE49-F238E27FC236}">
                  <a16:creationId xmlns:a16="http://schemas.microsoft.com/office/drawing/2014/main" id="{9B4DFFE1-A264-BEB4-2F35-B491986EFB20}"/>
                </a:ext>
              </a:extLst>
            </p:cNvPr>
            <p:cNvSpPr>
              <a:spLocks/>
            </p:cNvSpPr>
            <p:nvPr/>
          </p:nvSpPr>
          <p:spPr bwMode="auto">
            <a:xfrm>
              <a:off x="6194425" y="2393951"/>
              <a:ext cx="7938"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81" name="Line 493">
              <a:extLst>
                <a:ext uri="{FF2B5EF4-FFF2-40B4-BE49-F238E27FC236}">
                  <a16:creationId xmlns:a16="http://schemas.microsoft.com/office/drawing/2014/main" id="{24076287-5127-E909-4075-1FD52F4962AA}"/>
                </a:ext>
              </a:extLst>
            </p:cNvPr>
            <p:cNvSpPr>
              <a:spLocks noChangeShapeType="1"/>
            </p:cNvSpPr>
            <p:nvPr/>
          </p:nvSpPr>
          <p:spPr bwMode="auto">
            <a:xfrm>
              <a:off x="61753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82" name="Line 494">
              <a:extLst>
                <a:ext uri="{FF2B5EF4-FFF2-40B4-BE49-F238E27FC236}">
                  <a16:creationId xmlns:a16="http://schemas.microsoft.com/office/drawing/2014/main" id="{BE9DD4CF-491B-9ED2-256B-A816301BCABE}"/>
                </a:ext>
              </a:extLst>
            </p:cNvPr>
            <p:cNvSpPr>
              <a:spLocks noChangeShapeType="1"/>
            </p:cNvSpPr>
            <p:nvPr/>
          </p:nvSpPr>
          <p:spPr bwMode="auto">
            <a:xfrm>
              <a:off x="61817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83" name="Freeform 495">
              <a:extLst>
                <a:ext uri="{FF2B5EF4-FFF2-40B4-BE49-F238E27FC236}">
                  <a16:creationId xmlns:a16="http://schemas.microsoft.com/office/drawing/2014/main" id="{15C8B768-AB73-50A9-5613-39CFA0144D46}"/>
                </a:ext>
              </a:extLst>
            </p:cNvPr>
            <p:cNvSpPr>
              <a:spLocks/>
            </p:cNvSpPr>
            <p:nvPr/>
          </p:nvSpPr>
          <p:spPr bwMode="auto">
            <a:xfrm>
              <a:off x="61753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84" name="Line 496">
              <a:extLst>
                <a:ext uri="{FF2B5EF4-FFF2-40B4-BE49-F238E27FC236}">
                  <a16:creationId xmlns:a16="http://schemas.microsoft.com/office/drawing/2014/main" id="{7E8327C6-9C1B-4C14-6429-880DBC0F4484}"/>
                </a:ext>
              </a:extLst>
            </p:cNvPr>
            <p:cNvSpPr>
              <a:spLocks noChangeShapeType="1"/>
            </p:cNvSpPr>
            <p:nvPr/>
          </p:nvSpPr>
          <p:spPr bwMode="auto">
            <a:xfrm>
              <a:off x="61563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85" name="Line 497">
              <a:extLst>
                <a:ext uri="{FF2B5EF4-FFF2-40B4-BE49-F238E27FC236}">
                  <a16:creationId xmlns:a16="http://schemas.microsoft.com/office/drawing/2014/main" id="{86C1DAF6-7B57-98E7-D2DC-35C61D554B5E}"/>
                </a:ext>
              </a:extLst>
            </p:cNvPr>
            <p:cNvSpPr>
              <a:spLocks noChangeShapeType="1"/>
            </p:cNvSpPr>
            <p:nvPr/>
          </p:nvSpPr>
          <p:spPr bwMode="auto">
            <a:xfrm>
              <a:off x="61626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86" name="Freeform 498">
              <a:extLst>
                <a:ext uri="{FF2B5EF4-FFF2-40B4-BE49-F238E27FC236}">
                  <a16:creationId xmlns:a16="http://schemas.microsoft.com/office/drawing/2014/main" id="{B301C0CD-C4AC-2AE1-BBE7-DA16EB077AFC}"/>
                </a:ext>
              </a:extLst>
            </p:cNvPr>
            <p:cNvSpPr>
              <a:spLocks/>
            </p:cNvSpPr>
            <p:nvPr/>
          </p:nvSpPr>
          <p:spPr bwMode="auto">
            <a:xfrm>
              <a:off x="61690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87" name="Line 499">
              <a:extLst>
                <a:ext uri="{FF2B5EF4-FFF2-40B4-BE49-F238E27FC236}">
                  <a16:creationId xmlns:a16="http://schemas.microsoft.com/office/drawing/2014/main" id="{EA7A5BC4-EA0F-7320-8FBA-2CAD0CDD1F7E}"/>
                </a:ext>
              </a:extLst>
            </p:cNvPr>
            <p:cNvSpPr>
              <a:spLocks noChangeShapeType="1"/>
            </p:cNvSpPr>
            <p:nvPr/>
          </p:nvSpPr>
          <p:spPr bwMode="auto">
            <a:xfrm>
              <a:off x="61499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88" name="Line 500">
              <a:extLst>
                <a:ext uri="{FF2B5EF4-FFF2-40B4-BE49-F238E27FC236}">
                  <a16:creationId xmlns:a16="http://schemas.microsoft.com/office/drawing/2014/main" id="{3AC4D62B-16E6-BFC0-CC42-E518E761F0FD}"/>
                </a:ext>
              </a:extLst>
            </p:cNvPr>
            <p:cNvSpPr>
              <a:spLocks noChangeShapeType="1"/>
            </p:cNvSpPr>
            <p:nvPr/>
          </p:nvSpPr>
          <p:spPr bwMode="auto">
            <a:xfrm>
              <a:off x="61563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89" name="Freeform 501">
              <a:extLst>
                <a:ext uri="{FF2B5EF4-FFF2-40B4-BE49-F238E27FC236}">
                  <a16:creationId xmlns:a16="http://schemas.microsoft.com/office/drawing/2014/main" id="{5B492EBE-CE82-66A9-55D3-226A5EF1691A}"/>
                </a:ext>
              </a:extLst>
            </p:cNvPr>
            <p:cNvSpPr>
              <a:spLocks/>
            </p:cNvSpPr>
            <p:nvPr/>
          </p:nvSpPr>
          <p:spPr bwMode="auto">
            <a:xfrm>
              <a:off x="61563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90" name="Line 502">
              <a:extLst>
                <a:ext uri="{FF2B5EF4-FFF2-40B4-BE49-F238E27FC236}">
                  <a16:creationId xmlns:a16="http://schemas.microsoft.com/office/drawing/2014/main" id="{A10E1398-7997-A567-B239-BBD745633007}"/>
                </a:ext>
              </a:extLst>
            </p:cNvPr>
            <p:cNvSpPr>
              <a:spLocks noChangeShapeType="1"/>
            </p:cNvSpPr>
            <p:nvPr/>
          </p:nvSpPr>
          <p:spPr bwMode="auto">
            <a:xfrm>
              <a:off x="61372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91" name="Line 503">
              <a:extLst>
                <a:ext uri="{FF2B5EF4-FFF2-40B4-BE49-F238E27FC236}">
                  <a16:creationId xmlns:a16="http://schemas.microsoft.com/office/drawing/2014/main" id="{D1678115-2EBF-2D86-88DC-67C86F49F570}"/>
                </a:ext>
              </a:extLst>
            </p:cNvPr>
            <p:cNvSpPr>
              <a:spLocks noChangeShapeType="1"/>
            </p:cNvSpPr>
            <p:nvPr/>
          </p:nvSpPr>
          <p:spPr bwMode="auto">
            <a:xfrm>
              <a:off x="61436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92" name="Freeform 504">
              <a:extLst>
                <a:ext uri="{FF2B5EF4-FFF2-40B4-BE49-F238E27FC236}">
                  <a16:creationId xmlns:a16="http://schemas.microsoft.com/office/drawing/2014/main" id="{E8EC09A9-9D85-0677-CD72-69CDD4D82883}"/>
                </a:ext>
              </a:extLst>
            </p:cNvPr>
            <p:cNvSpPr>
              <a:spLocks/>
            </p:cNvSpPr>
            <p:nvPr/>
          </p:nvSpPr>
          <p:spPr bwMode="auto">
            <a:xfrm>
              <a:off x="61499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93" name="Line 505">
              <a:extLst>
                <a:ext uri="{FF2B5EF4-FFF2-40B4-BE49-F238E27FC236}">
                  <a16:creationId xmlns:a16="http://schemas.microsoft.com/office/drawing/2014/main" id="{F49F4549-C2F4-3EE2-6890-6DBCC1C87493}"/>
                </a:ext>
              </a:extLst>
            </p:cNvPr>
            <p:cNvSpPr>
              <a:spLocks noChangeShapeType="1"/>
            </p:cNvSpPr>
            <p:nvPr/>
          </p:nvSpPr>
          <p:spPr bwMode="auto">
            <a:xfrm>
              <a:off x="61309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94" name="Line 506">
              <a:extLst>
                <a:ext uri="{FF2B5EF4-FFF2-40B4-BE49-F238E27FC236}">
                  <a16:creationId xmlns:a16="http://schemas.microsoft.com/office/drawing/2014/main" id="{7149671C-C71C-9E7D-C9A8-EEEB3745DD4A}"/>
                </a:ext>
              </a:extLst>
            </p:cNvPr>
            <p:cNvSpPr>
              <a:spLocks noChangeShapeType="1"/>
            </p:cNvSpPr>
            <p:nvPr/>
          </p:nvSpPr>
          <p:spPr bwMode="auto">
            <a:xfrm>
              <a:off x="61372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95" name="Freeform 507">
              <a:extLst>
                <a:ext uri="{FF2B5EF4-FFF2-40B4-BE49-F238E27FC236}">
                  <a16:creationId xmlns:a16="http://schemas.microsoft.com/office/drawing/2014/main" id="{2D2D62C5-BD65-A0E2-F979-36E9DB119F48}"/>
                </a:ext>
              </a:extLst>
            </p:cNvPr>
            <p:cNvSpPr>
              <a:spLocks/>
            </p:cNvSpPr>
            <p:nvPr/>
          </p:nvSpPr>
          <p:spPr bwMode="auto">
            <a:xfrm>
              <a:off x="61436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96" name="Line 508">
              <a:extLst>
                <a:ext uri="{FF2B5EF4-FFF2-40B4-BE49-F238E27FC236}">
                  <a16:creationId xmlns:a16="http://schemas.microsoft.com/office/drawing/2014/main" id="{AC73B009-D4F9-CFBC-F9C2-3103E7E7CF67}"/>
                </a:ext>
              </a:extLst>
            </p:cNvPr>
            <p:cNvSpPr>
              <a:spLocks noChangeShapeType="1"/>
            </p:cNvSpPr>
            <p:nvPr/>
          </p:nvSpPr>
          <p:spPr bwMode="auto">
            <a:xfrm>
              <a:off x="61245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97" name="Line 509">
              <a:extLst>
                <a:ext uri="{FF2B5EF4-FFF2-40B4-BE49-F238E27FC236}">
                  <a16:creationId xmlns:a16="http://schemas.microsoft.com/office/drawing/2014/main" id="{D3F9268B-8B31-EF90-CEFC-B67EE6C8DC38}"/>
                </a:ext>
              </a:extLst>
            </p:cNvPr>
            <p:cNvSpPr>
              <a:spLocks noChangeShapeType="1"/>
            </p:cNvSpPr>
            <p:nvPr/>
          </p:nvSpPr>
          <p:spPr bwMode="auto">
            <a:xfrm>
              <a:off x="61309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98" name="Freeform 510">
              <a:extLst>
                <a:ext uri="{FF2B5EF4-FFF2-40B4-BE49-F238E27FC236}">
                  <a16:creationId xmlns:a16="http://schemas.microsoft.com/office/drawing/2014/main" id="{B2A71790-6DD4-2174-7603-5AC0231BC9D1}"/>
                </a:ext>
              </a:extLst>
            </p:cNvPr>
            <p:cNvSpPr>
              <a:spLocks/>
            </p:cNvSpPr>
            <p:nvPr/>
          </p:nvSpPr>
          <p:spPr bwMode="auto">
            <a:xfrm>
              <a:off x="61372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99" name="Line 511">
              <a:extLst>
                <a:ext uri="{FF2B5EF4-FFF2-40B4-BE49-F238E27FC236}">
                  <a16:creationId xmlns:a16="http://schemas.microsoft.com/office/drawing/2014/main" id="{42643DA4-7686-A2CA-FE85-D3C65EA68A0A}"/>
                </a:ext>
              </a:extLst>
            </p:cNvPr>
            <p:cNvSpPr>
              <a:spLocks noChangeShapeType="1"/>
            </p:cNvSpPr>
            <p:nvPr/>
          </p:nvSpPr>
          <p:spPr bwMode="auto">
            <a:xfrm>
              <a:off x="61182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00" name="Line 512">
              <a:extLst>
                <a:ext uri="{FF2B5EF4-FFF2-40B4-BE49-F238E27FC236}">
                  <a16:creationId xmlns:a16="http://schemas.microsoft.com/office/drawing/2014/main" id="{95E96B84-568A-0C9B-FBB6-0B0786C4BBB2}"/>
                </a:ext>
              </a:extLst>
            </p:cNvPr>
            <p:cNvSpPr>
              <a:spLocks noChangeShapeType="1"/>
            </p:cNvSpPr>
            <p:nvPr/>
          </p:nvSpPr>
          <p:spPr bwMode="auto">
            <a:xfrm>
              <a:off x="61245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01" name="Freeform 513">
              <a:extLst>
                <a:ext uri="{FF2B5EF4-FFF2-40B4-BE49-F238E27FC236}">
                  <a16:creationId xmlns:a16="http://schemas.microsoft.com/office/drawing/2014/main" id="{5D851B8A-C955-241C-BCD4-9E0859596F24}"/>
                </a:ext>
              </a:extLst>
            </p:cNvPr>
            <p:cNvSpPr>
              <a:spLocks/>
            </p:cNvSpPr>
            <p:nvPr/>
          </p:nvSpPr>
          <p:spPr bwMode="auto">
            <a:xfrm>
              <a:off x="61309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02" name="Line 514">
              <a:extLst>
                <a:ext uri="{FF2B5EF4-FFF2-40B4-BE49-F238E27FC236}">
                  <a16:creationId xmlns:a16="http://schemas.microsoft.com/office/drawing/2014/main" id="{E1696A2F-5E6E-9C50-8579-DD55829712D8}"/>
                </a:ext>
              </a:extLst>
            </p:cNvPr>
            <p:cNvSpPr>
              <a:spLocks noChangeShapeType="1"/>
            </p:cNvSpPr>
            <p:nvPr/>
          </p:nvSpPr>
          <p:spPr bwMode="auto">
            <a:xfrm>
              <a:off x="61118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03" name="Line 515">
              <a:extLst>
                <a:ext uri="{FF2B5EF4-FFF2-40B4-BE49-F238E27FC236}">
                  <a16:creationId xmlns:a16="http://schemas.microsoft.com/office/drawing/2014/main" id="{2830A190-FE8A-9303-9C71-F0BD79BA45C3}"/>
                </a:ext>
              </a:extLst>
            </p:cNvPr>
            <p:cNvSpPr>
              <a:spLocks noChangeShapeType="1"/>
            </p:cNvSpPr>
            <p:nvPr/>
          </p:nvSpPr>
          <p:spPr bwMode="auto">
            <a:xfrm>
              <a:off x="61182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04" name="Freeform 516">
              <a:extLst>
                <a:ext uri="{FF2B5EF4-FFF2-40B4-BE49-F238E27FC236}">
                  <a16:creationId xmlns:a16="http://schemas.microsoft.com/office/drawing/2014/main" id="{610BA3C0-D054-5A8C-E455-697B976B481B}"/>
                </a:ext>
              </a:extLst>
            </p:cNvPr>
            <p:cNvSpPr>
              <a:spLocks/>
            </p:cNvSpPr>
            <p:nvPr/>
          </p:nvSpPr>
          <p:spPr bwMode="auto">
            <a:xfrm>
              <a:off x="61245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05" name="Line 517">
              <a:extLst>
                <a:ext uri="{FF2B5EF4-FFF2-40B4-BE49-F238E27FC236}">
                  <a16:creationId xmlns:a16="http://schemas.microsoft.com/office/drawing/2014/main" id="{A04C996F-E923-D514-D7C9-6DD4A10AADD6}"/>
                </a:ext>
              </a:extLst>
            </p:cNvPr>
            <p:cNvSpPr>
              <a:spLocks noChangeShapeType="1"/>
            </p:cNvSpPr>
            <p:nvPr/>
          </p:nvSpPr>
          <p:spPr bwMode="auto">
            <a:xfrm>
              <a:off x="61055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06" name="Line 518">
              <a:extLst>
                <a:ext uri="{FF2B5EF4-FFF2-40B4-BE49-F238E27FC236}">
                  <a16:creationId xmlns:a16="http://schemas.microsoft.com/office/drawing/2014/main" id="{A26073B0-7529-92D1-B834-D9998882AD23}"/>
                </a:ext>
              </a:extLst>
            </p:cNvPr>
            <p:cNvSpPr>
              <a:spLocks noChangeShapeType="1"/>
            </p:cNvSpPr>
            <p:nvPr/>
          </p:nvSpPr>
          <p:spPr bwMode="auto">
            <a:xfrm>
              <a:off x="61118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07" name="Freeform 519">
              <a:extLst>
                <a:ext uri="{FF2B5EF4-FFF2-40B4-BE49-F238E27FC236}">
                  <a16:creationId xmlns:a16="http://schemas.microsoft.com/office/drawing/2014/main" id="{9C195624-8B48-F17A-90C7-41C80A249960}"/>
                </a:ext>
              </a:extLst>
            </p:cNvPr>
            <p:cNvSpPr>
              <a:spLocks/>
            </p:cNvSpPr>
            <p:nvPr/>
          </p:nvSpPr>
          <p:spPr bwMode="auto">
            <a:xfrm>
              <a:off x="6111875" y="2393951"/>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08" name="Line 520">
              <a:extLst>
                <a:ext uri="{FF2B5EF4-FFF2-40B4-BE49-F238E27FC236}">
                  <a16:creationId xmlns:a16="http://schemas.microsoft.com/office/drawing/2014/main" id="{46D7B517-763A-1EC2-8FE7-D225F4EC4B86}"/>
                </a:ext>
              </a:extLst>
            </p:cNvPr>
            <p:cNvSpPr>
              <a:spLocks noChangeShapeType="1"/>
            </p:cNvSpPr>
            <p:nvPr/>
          </p:nvSpPr>
          <p:spPr bwMode="auto">
            <a:xfrm>
              <a:off x="60928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09" name="Line 521">
              <a:extLst>
                <a:ext uri="{FF2B5EF4-FFF2-40B4-BE49-F238E27FC236}">
                  <a16:creationId xmlns:a16="http://schemas.microsoft.com/office/drawing/2014/main" id="{03A9E515-12B4-0953-5D31-4629BFF66502}"/>
                </a:ext>
              </a:extLst>
            </p:cNvPr>
            <p:cNvSpPr>
              <a:spLocks noChangeShapeType="1"/>
            </p:cNvSpPr>
            <p:nvPr/>
          </p:nvSpPr>
          <p:spPr bwMode="auto">
            <a:xfrm>
              <a:off x="61055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10" name="Freeform 522">
              <a:extLst>
                <a:ext uri="{FF2B5EF4-FFF2-40B4-BE49-F238E27FC236}">
                  <a16:creationId xmlns:a16="http://schemas.microsoft.com/office/drawing/2014/main" id="{900071D8-BD2C-9F35-26F6-A461128C888D}"/>
                </a:ext>
              </a:extLst>
            </p:cNvPr>
            <p:cNvSpPr>
              <a:spLocks/>
            </p:cNvSpPr>
            <p:nvPr/>
          </p:nvSpPr>
          <p:spPr bwMode="auto">
            <a:xfrm>
              <a:off x="6111875"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11" name="Line 523">
              <a:extLst>
                <a:ext uri="{FF2B5EF4-FFF2-40B4-BE49-F238E27FC236}">
                  <a16:creationId xmlns:a16="http://schemas.microsoft.com/office/drawing/2014/main" id="{B254A5B7-C9CD-F3DA-2876-AA4CBCE61186}"/>
                </a:ext>
              </a:extLst>
            </p:cNvPr>
            <p:cNvSpPr>
              <a:spLocks noChangeShapeType="1"/>
            </p:cNvSpPr>
            <p:nvPr/>
          </p:nvSpPr>
          <p:spPr bwMode="auto">
            <a:xfrm>
              <a:off x="60928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12" name="Line 524">
              <a:extLst>
                <a:ext uri="{FF2B5EF4-FFF2-40B4-BE49-F238E27FC236}">
                  <a16:creationId xmlns:a16="http://schemas.microsoft.com/office/drawing/2014/main" id="{A66BEF00-4078-AF31-D4E5-4B167F76FF38}"/>
                </a:ext>
              </a:extLst>
            </p:cNvPr>
            <p:cNvSpPr>
              <a:spLocks noChangeShapeType="1"/>
            </p:cNvSpPr>
            <p:nvPr/>
          </p:nvSpPr>
          <p:spPr bwMode="auto">
            <a:xfrm>
              <a:off x="60928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13" name="Freeform 525">
              <a:extLst>
                <a:ext uri="{FF2B5EF4-FFF2-40B4-BE49-F238E27FC236}">
                  <a16:creationId xmlns:a16="http://schemas.microsoft.com/office/drawing/2014/main" id="{DCBC722E-E899-4EF4-FA84-D86132BA1903}"/>
                </a:ext>
              </a:extLst>
            </p:cNvPr>
            <p:cNvSpPr>
              <a:spLocks/>
            </p:cNvSpPr>
            <p:nvPr/>
          </p:nvSpPr>
          <p:spPr bwMode="auto">
            <a:xfrm>
              <a:off x="60991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14" name="Line 526">
              <a:extLst>
                <a:ext uri="{FF2B5EF4-FFF2-40B4-BE49-F238E27FC236}">
                  <a16:creationId xmlns:a16="http://schemas.microsoft.com/office/drawing/2014/main" id="{BD800AAD-D79B-94AB-77A5-AFEA54FA1609}"/>
                </a:ext>
              </a:extLst>
            </p:cNvPr>
            <p:cNvSpPr>
              <a:spLocks noChangeShapeType="1"/>
            </p:cNvSpPr>
            <p:nvPr/>
          </p:nvSpPr>
          <p:spPr bwMode="auto">
            <a:xfrm>
              <a:off x="60801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15" name="Line 527">
              <a:extLst>
                <a:ext uri="{FF2B5EF4-FFF2-40B4-BE49-F238E27FC236}">
                  <a16:creationId xmlns:a16="http://schemas.microsoft.com/office/drawing/2014/main" id="{38F3E0A8-841A-5D3F-B199-9E2699BDA9E4}"/>
                </a:ext>
              </a:extLst>
            </p:cNvPr>
            <p:cNvSpPr>
              <a:spLocks noChangeShapeType="1"/>
            </p:cNvSpPr>
            <p:nvPr/>
          </p:nvSpPr>
          <p:spPr bwMode="auto">
            <a:xfrm>
              <a:off x="60864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16" name="Freeform 528">
              <a:extLst>
                <a:ext uri="{FF2B5EF4-FFF2-40B4-BE49-F238E27FC236}">
                  <a16:creationId xmlns:a16="http://schemas.microsoft.com/office/drawing/2014/main" id="{358AA569-424B-0AFC-E637-7467D353BE6E}"/>
                </a:ext>
              </a:extLst>
            </p:cNvPr>
            <p:cNvSpPr>
              <a:spLocks/>
            </p:cNvSpPr>
            <p:nvPr/>
          </p:nvSpPr>
          <p:spPr bwMode="auto">
            <a:xfrm>
              <a:off x="60864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17" name="Line 529">
              <a:extLst>
                <a:ext uri="{FF2B5EF4-FFF2-40B4-BE49-F238E27FC236}">
                  <a16:creationId xmlns:a16="http://schemas.microsoft.com/office/drawing/2014/main" id="{7E264ED4-28D2-7EBA-FB6F-AEAC326855BD}"/>
                </a:ext>
              </a:extLst>
            </p:cNvPr>
            <p:cNvSpPr>
              <a:spLocks noChangeShapeType="1"/>
            </p:cNvSpPr>
            <p:nvPr/>
          </p:nvSpPr>
          <p:spPr bwMode="auto">
            <a:xfrm>
              <a:off x="60674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18" name="Line 530">
              <a:extLst>
                <a:ext uri="{FF2B5EF4-FFF2-40B4-BE49-F238E27FC236}">
                  <a16:creationId xmlns:a16="http://schemas.microsoft.com/office/drawing/2014/main" id="{F98E1ACB-A5A2-7C8F-61DB-948679EB6545}"/>
                </a:ext>
              </a:extLst>
            </p:cNvPr>
            <p:cNvSpPr>
              <a:spLocks noChangeShapeType="1"/>
            </p:cNvSpPr>
            <p:nvPr/>
          </p:nvSpPr>
          <p:spPr bwMode="auto">
            <a:xfrm>
              <a:off x="60737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19" name="Freeform 531">
              <a:extLst>
                <a:ext uri="{FF2B5EF4-FFF2-40B4-BE49-F238E27FC236}">
                  <a16:creationId xmlns:a16="http://schemas.microsoft.com/office/drawing/2014/main" id="{117A49E0-7E1E-9AD5-37E8-E558CBA8E117}"/>
                </a:ext>
              </a:extLst>
            </p:cNvPr>
            <p:cNvSpPr>
              <a:spLocks/>
            </p:cNvSpPr>
            <p:nvPr/>
          </p:nvSpPr>
          <p:spPr bwMode="auto">
            <a:xfrm>
              <a:off x="60737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20" name="Line 532">
              <a:extLst>
                <a:ext uri="{FF2B5EF4-FFF2-40B4-BE49-F238E27FC236}">
                  <a16:creationId xmlns:a16="http://schemas.microsoft.com/office/drawing/2014/main" id="{AB9D65FF-DB15-1C6F-5049-2E18A154E0A1}"/>
                </a:ext>
              </a:extLst>
            </p:cNvPr>
            <p:cNvSpPr>
              <a:spLocks noChangeShapeType="1"/>
            </p:cNvSpPr>
            <p:nvPr/>
          </p:nvSpPr>
          <p:spPr bwMode="auto">
            <a:xfrm>
              <a:off x="60547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21" name="Line 533">
              <a:extLst>
                <a:ext uri="{FF2B5EF4-FFF2-40B4-BE49-F238E27FC236}">
                  <a16:creationId xmlns:a16="http://schemas.microsoft.com/office/drawing/2014/main" id="{7FCBEE96-73D5-7276-7E3B-29156C1C8D64}"/>
                </a:ext>
              </a:extLst>
            </p:cNvPr>
            <p:cNvSpPr>
              <a:spLocks noChangeShapeType="1"/>
            </p:cNvSpPr>
            <p:nvPr/>
          </p:nvSpPr>
          <p:spPr bwMode="auto">
            <a:xfrm>
              <a:off x="60610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22" name="Freeform 534">
              <a:extLst>
                <a:ext uri="{FF2B5EF4-FFF2-40B4-BE49-F238E27FC236}">
                  <a16:creationId xmlns:a16="http://schemas.microsoft.com/office/drawing/2014/main" id="{B4ACB57A-8FC2-E9F3-4C42-0CF2CD0B9469}"/>
                </a:ext>
              </a:extLst>
            </p:cNvPr>
            <p:cNvSpPr>
              <a:spLocks/>
            </p:cNvSpPr>
            <p:nvPr/>
          </p:nvSpPr>
          <p:spPr bwMode="auto">
            <a:xfrm>
              <a:off x="60674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23" name="Line 535">
              <a:extLst>
                <a:ext uri="{FF2B5EF4-FFF2-40B4-BE49-F238E27FC236}">
                  <a16:creationId xmlns:a16="http://schemas.microsoft.com/office/drawing/2014/main" id="{F417413D-A4E0-C1FA-3189-D898EA02C37F}"/>
                </a:ext>
              </a:extLst>
            </p:cNvPr>
            <p:cNvSpPr>
              <a:spLocks noChangeShapeType="1"/>
            </p:cNvSpPr>
            <p:nvPr/>
          </p:nvSpPr>
          <p:spPr bwMode="auto">
            <a:xfrm>
              <a:off x="60483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24" name="Line 536">
              <a:extLst>
                <a:ext uri="{FF2B5EF4-FFF2-40B4-BE49-F238E27FC236}">
                  <a16:creationId xmlns:a16="http://schemas.microsoft.com/office/drawing/2014/main" id="{B7D61D38-A21F-4909-1408-2FCBD130B93E}"/>
                </a:ext>
              </a:extLst>
            </p:cNvPr>
            <p:cNvSpPr>
              <a:spLocks noChangeShapeType="1"/>
            </p:cNvSpPr>
            <p:nvPr/>
          </p:nvSpPr>
          <p:spPr bwMode="auto">
            <a:xfrm>
              <a:off x="60547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25" name="Freeform 537">
              <a:extLst>
                <a:ext uri="{FF2B5EF4-FFF2-40B4-BE49-F238E27FC236}">
                  <a16:creationId xmlns:a16="http://schemas.microsoft.com/office/drawing/2014/main" id="{A72019B4-8DA5-DEE5-A6EF-4945200AF3C6}"/>
                </a:ext>
              </a:extLst>
            </p:cNvPr>
            <p:cNvSpPr>
              <a:spLocks/>
            </p:cNvSpPr>
            <p:nvPr/>
          </p:nvSpPr>
          <p:spPr bwMode="auto">
            <a:xfrm>
              <a:off x="6048375" y="2393951"/>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26" name="Line 538">
              <a:extLst>
                <a:ext uri="{FF2B5EF4-FFF2-40B4-BE49-F238E27FC236}">
                  <a16:creationId xmlns:a16="http://schemas.microsoft.com/office/drawing/2014/main" id="{2CA8B871-0988-6468-5F6B-52144C4DE52C}"/>
                </a:ext>
              </a:extLst>
            </p:cNvPr>
            <p:cNvSpPr>
              <a:spLocks noChangeShapeType="1"/>
            </p:cNvSpPr>
            <p:nvPr/>
          </p:nvSpPr>
          <p:spPr bwMode="auto">
            <a:xfrm>
              <a:off x="60293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27" name="Line 539">
              <a:extLst>
                <a:ext uri="{FF2B5EF4-FFF2-40B4-BE49-F238E27FC236}">
                  <a16:creationId xmlns:a16="http://schemas.microsoft.com/office/drawing/2014/main" id="{B19C6CE3-9371-032F-2C32-8B6335A230BC}"/>
                </a:ext>
              </a:extLst>
            </p:cNvPr>
            <p:cNvSpPr>
              <a:spLocks noChangeShapeType="1"/>
            </p:cNvSpPr>
            <p:nvPr/>
          </p:nvSpPr>
          <p:spPr bwMode="auto">
            <a:xfrm>
              <a:off x="60420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28" name="Freeform 540">
              <a:extLst>
                <a:ext uri="{FF2B5EF4-FFF2-40B4-BE49-F238E27FC236}">
                  <a16:creationId xmlns:a16="http://schemas.microsoft.com/office/drawing/2014/main" id="{A22DDA1D-146C-4AAD-41DA-4B1A24BA109E}"/>
                </a:ext>
              </a:extLst>
            </p:cNvPr>
            <p:cNvSpPr>
              <a:spLocks/>
            </p:cNvSpPr>
            <p:nvPr/>
          </p:nvSpPr>
          <p:spPr bwMode="auto">
            <a:xfrm>
              <a:off x="60420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29" name="Line 541">
              <a:extLst>
                <a:ext uri="{FF2B5EF4-FFF2-40B4-BE49-F238E27FC236}">
                  <a16:creationId xmlns:a16="http://schemas.microsoft.com/office/drawing/2014/main" id="{7671D0C2-152D-5C5E-55C9-24E3A5484417}"/>
                </a:ext>
              </a:extLst>
            </p:cNvPr>
            <p:cNvSpPr>
              <a:spLocks noChangeShapeType="1"/>
            </p:cNvSpPr>
            <p:nvPr/>
          </p:nvSpPr>
          <p:spPr bwMode="auto">
            <a:xfrm>
              <a:off x="60229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30" name="Line 542">
              <a:extLst>
                <a:ext uri="{FF2B5EF4-FFF2-40B4-BE49-F238E27FC236}">
                  <a16:creationId xmlns:a16="http://schemas.microsoft.com/office/drawing/2014/main" id="{45963A96-C8CD-B884-D63E-DA8D44FF8A74}"/>
                </a:ext>
              </a:extLst>
            </p:cNvPr>
            <p:cNvSpPr>
              <a:spLocks noChangeShapeType="1"/>
            </p:cNvSpPr>
            <p:nvPr/>
          </p:nvSpPr>
          <p:spPr bwMode="auto">
            <a:xfrm>
              <a:off x="60293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31" name="Freeform 543">
              <a:extLst>
                <a:ext uri="{FF2B5EF4-FFF2-40B4-BE49-F238E27FC236}">
                  <a16:creationId xmlns:a16="http://schemas.microsoft.com/office/drawing/2014/main" id="{052749E1-B93D-3F1D-E23A-47DC874B82F6}"/>
                </a:ext>
              </a:extLst>
            </p:cNvPr>
            <p:cNvSpPr>
              <a:spLocks/>
            </p:cNvSpPr>
            <p:nvPr/>
          </p:nvSpPr>
          <p:spPr bwMode="auto">
            <a:xfrm>
              <a:off x="60356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32" name="Line 544">
              <a:extLst>
                <a:ext uri="{FF2B5EF4-FFF2-40B4-BE49-F238E27FC236}">
                  <a16:creationId xmlns:a16="http://schemas.microsoft.com/office/drawing/2014/main" id="{C42E551C-7CE1-D908-DB9E-068431B3E95B}"/>
                </a:ext>
              </a:extLst>
            </p:cNvPr>
            <p:cNvSpPr>
              <a:spLocks noChangeShapeType="1"/>
            </p:cNvSpPr>
            <p:nvPr/>
          </p:nvSpPr>
          <p:spPr bwMode="auto">
            <a:xfrm>
              <a:off x="60166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33" name="Line 545">
              <a:extLst>
                <a:ext uri="{FF2B5EF4-FFF2-40B4-BE49-F238E27FC236}">
                  <a16:creationId xmlns:a16="http://schemas.microsoft.com/office/drawing/2014/main" id="{19FA1C38-6A91-37FC-7E5B-819E49CB2F75}"/>
                </a:ext>
              </a:extLst>
            </p:cNvPr>
            <p:cNvSpPr>
              <a:spLocks noChangeShapeType="1"/>
            </p:cNvSpPr>
            <p:nvPr/>
          </p:nvSpPr>
          <p:spPr bwMode="auto">
            <a:xfrm>
              <a:off x="60229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34" name="Freeform 546">
              <a:extLst>
                <a:ext uri="{FF2B5EF4-FFF2-40B4-BE49-F238E27FC236}">
                  <a16:creationId xmlns:a16="http://schemas.microsoft.com/office/drawing/2014/main" id="{5B8A46A3-E30B-9F68-6ADB-612A025E2A11}"/>
                </a:ext>
              </a:extLst>
            </p:cNvPr>
            <p:cNvSpPr>
              <a:spLocks/>
            </p:cNvSpPr>
            <p:nvPr/>
          </p:nvSpPr>
          <p:spPr bwMode="auto">
            <a:xfrm>
              <a:off x="60293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35" name="Line 547">
              <a:extLst>
                <a:ext uri="{FF2B5EF4-FFF2-40B4-BE49-F238E27FC236}">
                  <a16:creationId xmlns:a16="http://schemas.microsoft.com/office/drawing/2014/main" id="{3173D128-C013-2D33-938B-5440E0E7687F}"/>
                </a:ext>
              </a:extLst>
            </p:cNvPr>
            <p:cNvSpPr>
              <a:spLocks noChangeShapeType="1"/>
            </p:cNvSpPr>
            <p:nvPr/>
          </p:nvSpPr>
          <p:spPr bwMode="auto">
            <a:xfrm>
              <a:off x="60102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36" name="Line 548">
              <a:extLst>
                <a:ext uri="{FF2B5EF4-FFF2-40B4-BE49-F238E27FC236}">
                  <a16:creationId xmlns:a16="http://schemas.microsoft.com/office/drawing/2014/main" id="{0D6544EE-F391-5002-BC70-0B3C5658C882}"/>
                </a:ext>
              </a:extLst>
            </p:cNvPr>
            <p:cNvSpPr>
              <a:spLocks noChangeShapeType="1"/>
            </p:cNvSpPr>
            <p:nvPr/>
          </p:nvSpPr>
          <p:spPr bwMode="auto">
            <a:xfrm>
              <a:off x="60166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37" name="Freeform 549">
              <a:extLst>
                <a:ext uri="{FF2B5EF4-FFF2-40B4-BE49-F238E27FC236}">
                  <a16:creationId xmlns:a16="http://schemas.microsoft.com/office/drawing/2014/main" id="{8772D7DD-FFAD-BB61-7ED7-D78DE2FA0553}"/>
                </a:ext>
              </a:extLst>
            </p:cNvPr>
            <p:cNvSpPr>
              <a:spLocks/>
            </p:cNvSpPr>
            <p:nvPr/>
          </p:nvSpPr>
          <p:spPr bwMode="auto">
            <a:xfrm>
              <a:off x="60166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38" name="Line 550">
              <a:extLst>
                <a:ext uri="{FF2B5EF4-FFF2-40B4-BE49-F238E27FC236}">
                  <a16:creationId xmlns:a16="http://schemas.microsoft.com/office/drawing/2014/main" id="{3DDABAEF-3CE9-42A6-B400-DCB262ECA155}"/>
                </a:ext>
              </a:extLst>
            </p:cNvPr>
            <p:cNvSpPr>
              <a:spLocks noChangeShapeType="1"/>
            </p:cNvSpPr>
            <p:nvPr/>
          </p:nvSpPr>
          <p:spPr bwMode="auto">
            <a:xfrm>
              <a:off x="59975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39" name="Line 551">
              <a:extLst>
                <a:ext uri="{FF2B5EF4-FFF2-40B4-BE49-F238E27FC236}">
                  <a16:creationId xmlns:a16="http://schemas.microsoft.com/office/drawing/2014/main" id="{E3BF98F5-ADCB-0493-DCD1-8C673110736F}"/>
                </a:ext>
              </a:extLst>
            </p:cNvPr>
            <p:cNvSpPr>
              <a:spLocks noChangeShapeType="1"/>
            </p:cNvSpPr>
            <p:nvPr/>
          </p:nvSpPr>
          <p:spPr bwMode="auto">
            <a:xfrm>
              <a:off x="60039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40" name="Freeform 552">
              <a:extLst>
                <a:ext uri="{FF2B5EF4-FFF2-40B4-BE49-F238E27FC236}">
                  <a16:creationId xmlns:a16="http://schemas.microsoft.com/office/drawing/2014/main" id="{2B1329A3-DD78-E649-6385-4243EF0A6DFA}"/>
                </a:ext>
              </a:extLst>
            </p:cNvPr>
            <p:cNvSpPr>
              <a:spLocks/>
            </p:cNvSpPr>
            <p:nvPr/>
          </p:nvSpPr>
          <p:spPr bwMode="auto">
            <a:xfrm>
              <a:off x="60039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41" name="Line 553">
              <a:extLst>
                <a:ext uri="{FF2B5EF4-FFF2-40B4-BE49-F238E27FC236}">
                  <a16:creationId xmlns:a16="http://schemas.microsoft.com/office/drawing/2014/main" id="{BC82A20B-B4D5-5BA2-2821-9C13D82F2775}"/>
                </a:ext>
              </a:extLst>
            </p:cNvPr>
            <p:cNvSpPr>
              <a:spLocks noChangeShapeType="1"/>
            </p:cNvSpPr>
            <p:nvPr/>
          </p:nvSpPr>
          <p:spPr bwMode="auto">
            <a:xfrm>
              <a:off x="59832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42" name="Line 554">
              <a:extLst>
                <a:ext uri="{FF2B5EF4-FFF2-40B4-BE49-F238E27FC236}">
                  <a16:creationId xmlns:a16="http://schemas.microsoft.com/office/drawing/2014/main" id="{D0CAF167-15F3-9699-CB3F-34280BA63D82}"/>
                </a:ext>
              </a:extLst>
            </p:cNvPr>
            <p:cNvSpPr>
              <a:spLocks noChangeShapeType="1"/>
            </p:cNvSpPr>
            <p:nvPr/>
          </p:nvSpPr>
          <p:spPr bwMode="auto">
            <a:xfrm>
              <a:off x="59912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43" name="Freeform 555">
              <a:extLst>
                <a:ext uri="{FF2B5EF4-FFF2-40B4-BE49-F238E27FC236}">
                  <a16:creationId xmlns:a16="http://schemas.microsoft.com/office/drawing/2014/main" id="{20CCD511-17FF-630B-9EA6-DD5C2FBD5D9A}"/>
                </a:ext>
              </a:extLst>
            </p:cNvPr>
            <p:cNvSpPr>
              <a:spLocks/>
            </p:cNvSpPr>
            <p:nvPr/>
          </p:nvSpPr>
          <p:spPr bwMode="auto">
            <a:xfrm>
              <a:off x="59975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44" name="Line 556">
              <a:extLst>
                <a:ext uri="{FF2B5EF4-FFF2-40B4-BE49-F238E27FC236}">
                  <a16:creationId xmlns:a16="http://schemas.microsoft.com/office/drawing/2014/main" id="{7AEAB049-5407-AEC2-8907-F2B4939CE56C}"/>
                </a:ext>
              </a:extLst>
            </p:cNvPr>
            <p:cNvSpPr>
              <a:spLocks noChangeShapeType="1"/>
            </p:cNvSpPr>
            <p:nvPr/>
          </p:nvSpPr>
          <p:spPr bwMode="auto">
            <a:xfrm>
              <a:off x="59769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45" name="Line 557">
              <a:extLst>
                <a:ext uri="{FF2B5EF4-FFF2-40B4-BE49-F238E27FC236}">
                  <a16:creationId xmlns:a16="http://schemas.microsoft.com/office/drawing/2014/main" id="{BF73C631-DAC0-0072-E909-44CE0A852913}"/>
                </a:ext>
              </a:extLst>
            </p:cNvPr>
            <p:cNvSpPr>
              <a:spLocks noChangeShapeType="1"/>
            </p:cNvSpPr>
            <p:nvPr/>
          </p:nvSpPr>
          <p:spPr bwMode="auto">
            <a:xfrm>
              <a:off x="59832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46" name="Freeform 558">
              <a:extLst>
                <a:ext uri="{FF2B5EF4-FFF2-40B4-BE49-F238E27FC236}">
                  <a16:creationId xmlns:a16="http://schemas.microsoft.com/office/drawing/2014/main" id="{1717DC32-4AB7-A00B-E6D4-AE53CA19C59D}"/>
                </a:ext>
              </a:extLst>
            </p:cNvPr>
            <p:cNvSpPr>
              <a:spLocks/>
            </p:cNvSpPr>
            <p:nvPr/>
          </p:nvSpPr>
          <p:spPr bwMode="auto">
            <a:xfrm>
              <a:off x="59912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47" name="Line 559">
              <a:extLst>
                <a:ext uri="{FF2B5EF4-FFF2-40B4-BE49-F238E27FC236}">
                  <a16:creationId xmlns:a16="http://schemas.microsoft.com/office/drawing/2014/main" id="{E91E684A-D85A-39F2-B789-4FE010146573}"/>
                </a:ext>
              </a:extLst>
            </p:cNvPr>
            <p:cNvSpPr>
              <a:spLocks noChangeShapeType="1"/>
            </p:cNvSpPr>
            <p:nvPr/>
          </p:nvSpPr>
          <p:spPr bwMode="auto">
            <a:xfrm>
              <a:off x="59705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48" name="Line 560">
              <a:extLst>
                <a:ext uri="{FF2B5EF4-FFF2-40B4-BE49-F238E27FC236}">
                  <a16:creationId xmlns:a16="http://schemas.microsoft.com/office/drawing/2014/main" id="{8CAA8849-4F0C-B9D3-D275-F241BA9BEAAF}"/>
                </a:ext>
              </a:extLst>
            </p:cNvPr>
            <p:cNvSpPr>
              <a:spLocks noChangeShapeType="1"/>
            </p:cNvSpPr>
            <p:nvPr/>
          </p:nvSpPr>
          <p:spPr bwMode="auto">
            <a:xfrm>
              <a:off x="59769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49" name="Freeform 561">
              <a:extLst>
                <a:ext uri="{FF2B5EF4-FFF2-40B4-BE49-F238E27FC236}">
                  <a16:creationId xmlns:a16="http://schemas.microsoft.com/office/drawing/2014/main" id="{327735F5-25AA-D912-BF78-21EA0CA5DAC1}"/>
                </a:ext>
              </a:extLst>
            </p:cNvPr>
            <p:cNvSpPr>
              <a:spLocks/>
            </p:cNvSpPr>
            <p:nvPr/>
          </p:nvSpPr>
          <p:spPr bwMode="auto">
            <a:xfrm>
              <a:off x="5983288" y="2393951"/>
              <a:ext cx="7938"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50" name="Line 562">
              <a:extLst>
                <a:ext uri="{FF2B5EF4-FFF2-40B4-BE49-F238E27FC236}">
                  <a16:creationId xmlns:a16="http://schemas.microsoft.com/office/drawing/2014/main" id="{AED598C8-21A3-9501-A4B8-AB1A97573722}"/>
                </a:ext>
              </a:extLst>
            </p:cNvPr>
            <p:cNvSpPr>
              <a:spLocks noChangeShapeType="1"/>
            </p:cNvSpPr>
            <p:nvPr/>
          </p:nvSpPr>
          <p:spPr bwMode="auto">
            <a:xfrm>
              <a:off x="59642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51" name="Line 563">
              <a:extLst>
                <a:ext uri="{FF2B5EF4-FFF2-40B4-BE49-F238E27FC236}">
                  <a16:creationId xmlns:a16="http://schemas.microsoft.com/office/drawing/2014/main" id="{1260D48C-B8CD-FF2A-2615-A3BAE2EA681C}"/>
                </a:ext>
              </a:extLst>
            </p:cNvPr>
            <p:cNvSpPr>
              <a:spLocks noChangeShapeType="1"/>
            </p:cNvSpPr>
            <p:nvPr/>
          </p:nvSpPr>
          <p:spPr bwMode="auto">
            <a:xfrm>
              <a:off x="59705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52" name="Freeform 564">
              <a:extLst>
                <a:ext uri="{FF2B5EF4-FFF2-40B4-BE49-F238E27FC236}">
                  <a16:creationId xmlns:a16="http://schemas.microsoft.com/office/drawing/2014/main" id="{3A9AD4C3-BB28-3D78-4B74-4DAB1330FEFD}"/>
                </a:ext>
              </a:extLst>
            </p:cNvPr>
            <p:cNvSpPr>
              <a:spLocks/>
            </p:cNvSpPr>
            <p:nvPr/>
          </p:nvSpPr>
          <p:spPr bwMode="auto">
            <a:xfrm>
              <a:off x="596423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53" name="Line 565">
              <a:extLst>
                <a:ext uri="{FF2B5EF4-FFF2-40B4-BE49-F238E27FC236}">
                  <a16:creationId xmlns:a16="http://schemas.microsoft.com/office/drawing/2014/main" id="{D986F3E0-2CF5-6DCC-5E93-9D79116BE42D}"/>
                </a:ext>
              </a:extLst>
            </p:cNvPr>
            <p:cNvSpPr>
              <a:spLocks noChangeShapeType="1"/>
            </p:cNvSpPr>
            <p:nvPr/>
          </p:nvSpPr>
          <p:spPr bwMode="auto">
            <a:xfrm>
              <a:off x="59451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54" name="Line 566">
              <a:extLst>
                <a:ext uri="{FF2B5EF4-FFF2-40B4-BE49-F238E27FC236}">
                  <a16:creationId xmlns:a16="http://schemas.microsoft.com/office/drawing/2014/main" id="{18D358FC-EB1E-3290-0CCB-666F570A32A1}"/>
                </a:ext>
              </a:extLst>
            </p:cNvPr>
            <p:cNvSpPr>
              <a:spLocks noChangeShapeType="1"/>
            </p:cNvSpPr>
            <p:nvPr/>
          </p:nvSpPr>
          <p:spPr bwMode="auto">
            <a:xfrm>
              <a:off x="59515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55" name="Freeform 567">
              <a:extLst>
                <a:ext uri="{FF2B5EF4-FFF2-40B4-BE49-F238E27FC236}">
                  <a16:creationId xmlns:a16="http://schemas.microsoft.com/office/drawing/2014/main" id="{4F30C65D-FA45-55C2-4722-01E6E160C821}"/>
                </a:ext>
              </a:extLst>
            </p:cNvPr>
            <p:cNvSpPr>
              <a:spLocks/>
            </p:cNvSpPr>
            <p:nvPr/>
          </p:nvSpPr>
          <p:spPr bwMode="auto">
            <a:xfrm>
              <a:off x="595788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56" name="Line 568">
              <a:extLst>
                <a:ext uri="{FF2B5EF4-FFF2-40B4-BE49-F238E27FC236}">
                  <a16:creationId xmlns:a16="http://schemas.microsoft.com/office/drawing/2014/main" id="{87B781FE-CAF1-70E0-6D4C-F2453CA2DFEF}"/>
                </a:ext>
              </a:extLst>
            </p:cNvPr>
            <p:cNvSpPr>
              <a:spLocks noChangeShapeType="1"/>
            </p:cNvSpPr>
            <p:nvPr/>
          </p:nvSpPr>
          <p:spPr bwMode="auto">
            <a:xfrm>
              <a:off x="59388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57" name="Line 569">
              <a:extLst>
                <a:ext uri="{FF2B5EF4-FFF2-40B4-BE49-F238E27FC236}">
                  <a16:creationId xmlns:a16="http://schemas.microsoft.com/office/drawing/2014/main" id="{4BC444E0-4A56-4A5A-C0F0-DEE9DA7C0284}"/>
                </a:ext>
              </a:extLst>
            </p:cNvPr>
            <p:cNvSpPr>
              <a:spLocks noChangeShapeType="1"/>
            </p:cNvSpPr>
            <p:nvPr/>
          </p:nvSpPr>
          <p:spPr bwMode="auto">
            <a:xfrm>
              <a:off x="59451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58" name="Freeform 570">
              <a:extLst>
                <a:ext uri="{FF2B5EF4-FFF2-40B4-BE49-F238E27FC236}">
                  <a16:creationId xmlns:a16="http://schemas.microsoft.com/office/drawing/2014/main" id="{8C24AE72-003E-EAC7-DB78-5A5DCE96082D}"/>
                </a:ext>
              </a:extLst>
            </p:cNvPr>
            <p:cNvSpPr>
              <a:spLocks/>
            </p:cNvSpPr>
            <p:nvPr/>
          </p:nvSpPr>
          <p:spPr bwMode="auto">
            <a:xfrm>
              <a:off x="595153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59" name="Line 571">
              <a:extLst>
                <a:ext uri="{FF2B5EF4-FFF2-40B4-BE49-F238E27FC236}">
                  <a16:creationId xmlns:a16="http://schemas.microsoft.com/office/drawing/2014/main" id="{AD4ACB07-DD1A-D1BA-D148-47F03833DB9A}"/>
                </a:ext>
              </a:extLst>
            </p:cNvPr>
            <p:cNvSpPr>
              <a:spLocks noChangeShapeType="1"/>
            </p:cNvSpPr>
            <p:nvPr/>
          </p:nvSpPr>
          <p:spPr bwMode="auto">
            <a:xfrm>
              <a:off x="59324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60" name="Line 572">
              <a:extLst>
                <a:ext uri="{FF2B5EF4-FFF2-40B4-BE49-F238E27FC236}">
                  <a16:creationId xmlns:a16="http://schemas.microsoft.com/office/drawing/2014/main" id="{CC917871-41AD-D450-277D-D7D97FF02516}"/>
                </a:ext>
              </a:extLst>
            </p:cNvPr>
            <p:cNvSpPr>
              <a:spLocks noChangeShapeType="1"/>
            </p:cNvSpPr>
            <p:nvPr/>
          </p:nvSpPr>
          <p:spPr bwMode="auto">
            <a:xfrm>
              <a:off x="59388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61" name="Freeform 573">
              <a:extLst>
                <a:ext uri="{FF2B5EF4-FFF2-40B4-BE49-F238E27FC236}">
                  <a16:creationId xmlns:a16="http://schemas.microsoft.com/office/drawing/2014/main" id="{62A8055F-C786-B037-99BE-45EF9A25E6F9}"/>
                </a:ext>
              </a:extLst>
            </p:cNvPr>
            <p:cNvSpPr>
              <a:spLocks/>
            </p:cNvSpPr>
            <p:nvPr/>
          </p:nvSpPr>
          <p:spPr bwMode="auto">
            <a:xfrm>
              <a:off x="593883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62" name="Line 574">
              <a:extLst>
                <a:ext uri="{FF2B5EF4-FFF2-40B4-BE49-F238E27FC236}">
                  <a16:creationId xmlns:a16="http://schemas.microsoft.com/office/drawing/2014/main" id="{9C25FC94-A84F-8C71-416C-745D7BFEDDA5}"/>
                </a:ext>
              </a:extLst>
            </p:cNvPr>
            <p:cNvSpPr>
              <a:spLocks noChangeShapeType="1"/>
            </p:cNvSpPr>
            <p:nvPr/>
          </p:nvSpPr>
          <p:spPr bwMode="auto">
            <a:xfrm>
              <a:off x="59197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63" name="Line 575">
              <a:extLst>
                <a:ext uri="{FF2B5EF4-FFF2-40B4-BE49-F238E27FC236}">
                  <a16:creationId xmlns:a16="http://schemas.microsoft.com/office/drawing/2014/main" id="{6D54ABED-4CFE-1DF7-9CE9-C326A038E4A4}"/>
                </a:ext>
              </a:extLst>
            </p:cNvPr>
            <p:cNvSpPr>
              <a:spLocks noChangeShapeType="1"/>
            </p:cNvSpPr>
            <p:nvPr/>
          </p:nvSpPr>
          <p:spPr bwMode="auto">
            <a:xfrm>
              <a:off x="59261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64" name="Freeform 576">
              <a:extLst>
                <a:ext uri="{FF2B5EF4-FFF2-40B4-BE49-F238E27FC236}">
                  <a16:creationId xmlns:a16="http://schemas.microsoft.com/office/drawing/2014/main" id="{64C95EB6-B91C-B92F-7DE3-EA9B93C6376E}"/>
                </a:ext>
              </a:extLst>
            </p:cNvPr>
            <p:cNvSpPr>
              <a:spLocks/>
            </p:cNvSpPr>
            <p:nvPr/>
          </p:nvSpPr>
          <p:spPr bwMode="auto">
            <a:xfrm>
              <a:off x="5907088" y="2393951"/>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65" name="Line 577">
              <a:extLst>
                <a:ext uri="{FF2B5EF4-FFF2-40B4-BE49-F238E27FC236}">
                  <a16:creationId xmlns:a16="http://schemas.microsoft.com/office/drawing/2014/main" id="{FBC42650-4512-AC76-48D6-B566E0A9BDF1}"/>
                </a:ext>
              </a:extLst>
            </p:cNvPr>
            <p:cNvSpPr>
              <a:spLocks noChangeShapeType="1"/>
            </p:cNvSpPr>
            <p:nvPr/>
          </p:nvSpPr>
          <p:spPr bwMode="auto">
            <a:xfrm>
              <a:off x="58880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66" name="Line 578">
              <a:extLst>
                <a:ext uri="{FF2B5EF4-FFF2-40B4-BE49-F238E27FC236}">
                  <a16:creationId xmlns:a16="http://schemas.microsoft.com/office/drawing/2014/main" id="{83C41BD0-5266-AA74-198E-BB47DC9D54EF}"/>
                </a:ext>
              </a:extLst>
            </p:cNvPr>
            <p:cNvSpPr>
              <a:spLocks noChangeShapeType="1"/>
            </p:cNvSpPr>
            <p:nvPr/>
          </p:nvSpPr>
          <p:spPr bwMode="auto">
            <a:xfrm>
              <a:off x="59007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67" name="Freeform 579">
              <a:extLst>
                <a:ext uri="{FF2B5EF4-FFF2-40B4-BE49-F238E27FC236}">
                  <a16:creationId xmlns:a16="http://schemas.microsoft.com/office/drawing/2014/main" id="{64415127-046B-1A37-8380-92812763AD6B}"/>
                </a:ext>
              </a:extLst>
            </p:cNvPr>
            <p:cNvSpPr>
              <a:spLocks/>
            </p:cNvSpPr>
            <p:nvPr/>
          </p:nvSpPr>
          <p:spPr bwMode="auto">
            <a:xfrm>
              <a:off x="5881688" y="2393951"/>
              <a:ext cx="19050" cy="0"/>
            </a:xfrm>
            <a:custGeom>
              <a:avLst/>
              <a:gdLst>
                <a:gd name="T0" fmla="*/ 0 w 3"/>
                <a:gd name="T1" fmla="*/ 0 w 3"/>
                <a:gd name="T2" fmla="*/ 3 w 3"/>
                <a:gd name="T3" fmla="*/ 3 w 3"/>
              </a:gdLst>
              <a:ahLst/>
              <a:cxnLst>
                <a:cxn ang="0">
                  <a:pos x="T0" y="0"/>
                </a:cxn>
                <a:cxn ang="0">
                  <a:pos x="T1" y="0"/>
                </a:cxn>
                <a:cxn ang="0">
                  <a:pos x="T2" y="0"/>
                </a:cxn>
                <a:cxn ang="0">
                  <a:pos x="T3" y="0"/>
                </a:cxn>
              </a:cxnLst>
              <a:rect l="0" t="0" r="r" b="b"/>
              <a:pathLst>
                <a:path w="3">
                  <a:moveTo>
                    <a:pt x="0" y="0"/>
                  </a:moveTo>
                  <a:lnTo>
                    <a:pt x="0" y="0"/>
                  </a:lnTo>
                  <a:lnTo>
                    <a:pt x="3" y="0"/>
                  </a:lnTo>
                  <a:lnTo>
                    <a:pt x="3"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68" name="Line 580">
              <a:extLst>
                <a:ext uri="{FF2B5EF4-FFF2-40B4-BE49-F238E27FC236}">
                  <a16:creationId xmlns:a16="http://schemas.microsoft.com/office/drawing/2014/main" id="{AF36C217-6A3A-ECD7-3776-60DDEC0CCFFA}"/>
                </a:ext>
              </a:extLst>
            </p:cNvPr>
            <p:cNvSpPr>
              <a:spLocks noChangeShapeType="1"/>
            </p:cNvSpPr>
            <p:nvPr/>
          </p:nvSpPr>
          <p:spPr bwMode="auto">
            <a:xfrm>
              <a:off x="58626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69" name="Line 581">
              <a:extLst>
                <a:ext uri="{FF2B5EF4-FFF2-40B4-BE49-F238E27FC236}">
                  <a16:creationId xmlns:a16="http://schemas.microsoft.com/office/drawing/2014/main" id="{CE2D6D1F-64BC-EA16-7BEA-37823B1136CF}"/>
                </a:ext>
              </a:extLst>
            </p:cNvPr>
            <p:cNvSpPr>
              <a:spLocks noChangeShapeType="1"/>
            </p:cNvSpPr>
            <p:nvPr/>
          </p:nvSpPr>
          <p:spPr bwMode="auto">
            <a:xfrm>
              <a:off x="58816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70" name="Freeform 582">
              <a:extLst>
                <a:ext uri="{FF2B5EF4-FFF2-40B4-BE49-F238E27FC236}">
                  <a16:creationId xmlns:a16="http://schemas.microsoft.com/office/drawing/2014/main" id="{788AFF99-DBD8-BD7D-2E6E-D2F10E4AFDAA}"/>
                </a:ext>
              </a:extLst>
            </p:cNvPr>
            <p:cNvSpPr>
              <a:spLocks/>
            </p:cNvSpPr>
            <p:nvPr/>
          </p:nvSpPr>
          <p:spPr bwMode="auto">
            <a:xfrm>
              <a:off x="5849938" y="2393951"/>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71" name="Line 583">
              <a:extLst>
                <a:ext uri="{FF2B5EF4-FFF2-40B4-BE49-F238E27FC236}">
                  <a16:creationId xmlns:a16="http://schemas.microsoft.com/office/drawing/2014/main" id="{1D3B14D8-84C6-E661-39F2-4FA929ACACD1}"/>
                </a:ext>
              </a:extLst>
            </p:cNvPr>
            <p:cNvSpPr>
              <a:spLocks noChangeShapeType="1"/>
            </p:cNvSpPr>
            <p:nvPr/>
          </p:nvSpPr>
          <p:spPr bwMode="auto">
            <a:xfrm>
              <a:off x="58308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72" name="Line 584">
              <a:extLst>
                <a:ext uri="{FF2B5EF4-FFF2-40B4-BE49-F238E27FC236}">
                  <a16:creationId xmlns:a16="http://schemas.microsoft.com/office/drawing/2014/main" id="{DFEB2B13-B425-AE2A-60B5-0523C5AF5841}"/>
                </a:ext>
              </a:extLst>
            </p:cNvPr>
            <p:cNvSpPr>
              <a:spLocks noChangeShapeType="1"/>
            </p:cNvSpPr>
            <p:nvPr/>
          </p:nvSpPr>
          <p:spPr bwMode="auto">
            <a:xfrm>
              <a:off x="58435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73" name="Freeform 585">
              <a:extLst>
                <a:ext uri="{FF2B5EF4-FFF2-40B4-BE49-F238E27FC236}">
                  <a16:creationId xmlns:a16="http://schemas.microsoft.com/office/drawing/2014/main" id="{AB9F6A37-4F6D-33E7-DA17-95371E2440BB}"/>
                </a:ext>
              </a:extLst>
            </p:cNvPr>
            <p:cNvSpPr>
              <a:spLocks/>
            </p:cNvSpPr>
            <p:nvPr/>
          </p:nvSpPr>
          <p:spPr bwMode="auto">
            <a:xfrm>
              <a:off x="5837238" y="2393951"/>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74" name="Line 586">
              <a:extLst>
                <a:ext uri="{FF2B5EF4-FFF2-40B4-BE49-F238E27FC236}">
                  <a16:creationId xmlns:a16="http://schemas.microsoft.com/office/drawing/2014/main" id="{B4EA5C58-679F-980A-73A9-FFE91D27C1C1}"/>
                </a:ext>
              </a:extLst>
            </p:cNvPr>
            <p:cNvSpPr>
              <a:spLocks noChangeShapeType="1"/>
            </p:cNvSpPr>
            <p:nvPr/>
          </p:nvSpPr>
          <p:spPr bwMode="auto">
            <a:xfrm>
              <a:off x="58181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75" name="Line 587">
              <a:extLst>
                <a:ext uri="{FF2B5EF4-FFF2-40B4-BE49-F238E27FC236}">
                  <a16:creationId xmlns:a16="http://schemas.microsoft.com/office/drawing/2014/main" id="{FB0F93E1-8302-A074-5A92-A1412C12F978}"/>
                </a:ext>
              </a:extLst>
            </p:cNvPr>
            <p:cNvSpPr>
              <a:spLocks noChangeShapeType="1"/>
            </p:cNvSpPr>
            <p:nvPr/>
          </p:nvSpPr>
          <p:spPr bwMode="auto">
            <a:xfrm>
              <a:off x="58308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76" name="Freeform 588">
              <a:extLst>
                <a:ext uri="{FF2B5EF4-FFF2-40B4-BE49-F238E27FC236}">
                  <a16:creationId xmlns:a16="http://schemas.microsoft.com/office/drawing/2014/main" id="{08A9ABA9-213F-3465-EC78-6578D48983BF}"/>
                </a:ext>
              </a:extLst>
            </p:cNvPr>
            <p:cNvSpPr>
              <a:spLocks/>
            </p:cNvSpPr>
            <p:nvPr/>
          </p:nvSpPr>
          <p:spPr bwMode="auto">
            <a:xfrm>
              <a:off x="582453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77" name="Line 589">
              <a:extLst>
                <a:ext uri="{FF2B5EF4-FFF2-40B4-BE49-F238E27FC236}">
                  <a16:creationId xmlns:a16="http://schemas.microsoft.com/office/drawing/2014/main" id="{0B02D6FC-044E-F4D9-57A1-A45CD67B133D}"/>
                </a:ext>
              </a:extLst>
            </p:cNvPr>
            <p:cNvSpPr>
              <a:spLocks noChangeShapeType="1"/>
            </p:cNvSpPr>
            <p:nvPr/>
          </p:nvSpPr>
          <p:spPr bwMode="auto">
            <a:xfrm>
              <a:off x="58054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78" name="Line 590">
              <a:extLst>
                <a:ext uri="{FF2B5EF4-FFF2-40B4-BE49-F238E27FC236}">
                  <a16:creationId xmlns:a16="http://schemas.microsoft.com/office/drawing/2014/main" id="{13CC4372-5025-393F-5860-507B528F1491}"/>
                </a:ext>
              </a:extLst>
            </p:cNvPr>
            <p:cNvSpPr>
              <a:spLocks noChangeShapeType="1"/>
            </p:cNvSpPr>
            <p:nvPr/>
          </p:nvSpPr>
          <p:spPr bwMode="auto">
            <a:xfrm>
              <a:off x="58118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79" name="Freeform 591">
              <a:extLst>
                <a:ext uri="{FF2B5EF4-FFF2-40B4-BE49-F238E27FC236}">
                  <a16:creationId xmlns:a16="http://schemas.microsoft.com/office/drawing/2014/main" id="{F768135F-CED8-E4A4-8CB8-C2B8A35867E3}"/>
                </a:ext>
              </a:extLst>
            </p:cNvPr>
            <p:cNvSpPr>
              <a:spLocks/>
            </p:cNvSpPr>
            <p:nvPr/>
          </p:nvSpPr>
          <p:spPr bwMode="auto">
            <a:xfrm>
              <a:off x="581183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80" name="Line 592">
              <a:extLst>
                <a:ext uri="{FF2B5EF4-FFF2-40B4-BE49-F238E27FC236}">
                  <a16:creationId xmlns:a16="http://schemas.microsoft.com/office/drawing/2014/main" id="{94DB9D27-1380-68B3-F4CB-8A2AE5F63490}"/>
                </a:ext>
              </a:extLst>
            </p:cNvPr>
            <p:cNvSpPr>
              <a:spLocks noChangeShapeType="1"/>
            </p:cNvSpPr>
            <p:nvPr/>
          </p:nvSpPr>
          <p:spPr bwMode="auto">
            <a:xfrm>
              <a:off x="57927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81" name="Line 593">
              <a:extLst>
                <a:ext uri="{FF2B5EF4-FFF2-40B4-BE49-F238E27FC236}">
                  <a16:creationId xmlns:a16="http://schemas.microsoft.com/office/drawing/2014/main" id="{2638C006-C227-0D1C-BE48-41F0CD40EA04}"/>
                </a:ext>
              </a:extLst>
            </p:cNvPr>
            <p:cNvSpPr>
              <a:spLocks noChangeShapeType="1"/>
            </p:cNvSpPr>
            <p:nvPr/>
          </p:nvSpPr>
          <p:spPr bwMode="auto">
            <a:xfrm>
              <a:off x="57991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82" name="Freeform 594">
              <a:extLst>
                <a:ext uri="{FF2B5EF4-FFF2-40B4-BE49-F238E27FC236}">
                  <a16:creationId xmlns:a16="http://schemas.microsoft.com/office/drawing/2014/main" id="{8B598816-3310-3408-2A2D-ADAC348430A0}"/>
                </a:ext>
              </a:extLst>
            </p:cNvPr>
            <p:cNvSpPr>
              <a:spLocks/>
            </p:cNvSpPr>
            <p:nvPr/>
          </p:nvSpPr>
          <p:spPr bwMode="auto">
            <a:xfrm>
              <a:off x="580548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83" name="Line 595">
              <a:extLst>
                <a:ext uri="{FF2B5EF4-FFF2-40B4-BE49-F238E27FC236}">
                  <a16:creationId xmlns:a16="http://schemas.microsoft.com/office/drawing/2014/main" id="{0612A9AC-8B60-C2CC-C0B5-2D0CE8EB6FEF}"/>
                </a:ext>
              </a:extLst>
            </p:cNvPr>
            <p:cNvSpPr>
              <a:spLocks noChangeShapeType="1"/>
            </p:cNvSpPr>
            <p:nvPr/>
          </p:nvSpPr>
          <p:spPr bwMode="auto">
            <a:xfrm>
              <a:off x="57864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84" name="Line 596">
              <a:extLst>
                <a:ext uri="{FF2B5EF4-FFF2-40B4-BE49-F238E27FC236}">
                  <a16:creationId xmlns:a16="http://schemas.microsoft.com/office/drawing/2014/main" id="{C2DD8785-C4F5-4EA1-2941-6B6CE87BBFDA}"/>
                </a:ext>
              </a:extLst>
            </p:cNvPr>
            <p:cNvSpPr>
              <a:spLocks noChangeShapeType="1"/>
            </p:cNvSpPr>
            <p:nvPr/>
          </p:nvSpPr>
          <p:spPr bwMode="auto">
            <a:xfrm>
              <a:off x="57927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85" name="Freeform 597">
              <a:extLst>
                <a:ext uri="{FF2B5EF4-FFF2-40B4-BE49-F238E27FC236}">
                  <a16:creationId xmlns:a16="http://schemas.microsoft.com/office/drawing/2014/main" id="{FD458DDA-84E3-3B89-895A-139F0099A109}"/>
                </a:ext>
              </a:extLst>
            </p:cNvPr>
            <p:cNvSpPr>
              <a:spLocks/>
            </p:cNvSpPr>
            <p:nvPr/>
          </p:nvSpPr>
          <p:spPr bwMode="auto">
            <a:xfrm>
              <a:off x="5772150"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86" name="Line 598">
              <a:extLst>
                <a:ext uri="{FF2B5EF4-FFF2-40B4-BE49-F238E27FC236}">
                  <a16:creationId xmlns:a16="http://schemas.microsoft.com/office/drawing/2014/main" id="{D1DE4BFD-3365-F3FC-D6DA-2D0193FF76EA}"/>
                </a:ext>
              </a:extLst>
            </p:cNvPr>
            <p:cNvSpPr>
              <a:spLocks noChangeShapeType="1"/>
            </p:cNvSpPr>
            <p:nvPr/>
          </p:nvSpPr>
          <p:spPr bwMode="auto">
            <a:xfrm>
              <a:off x="575310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87" name="Line 599">
              <a:extLst>
                <a:ext uri="{FF2B5EF4-FFF2-40B4-BE49-F238E27FC236}">
                  <a16:creationId xmlns:a16="http://schemas.microsoft.com/office/drawing/2014/main" id="{341A61A4-1927-638F-9269-1B7E305EC28F}"/>
                </a:ext>
              </a:extLst>
            </p:cNvPr>
            <p:cNvSpPr>
              <a:spLocks noChangeShapeType="1"/>
            </p:cNvSpPr>
            <p:nvPr/>
          </p:nvSpPr>
          <p:spPr bwMode="auto">
            <a:xfrm>
              <a:off x="575945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88" name="Freeform 600">
              <a:extLst>
                <a:ext uri="{FF2B5EF4-FFF2-40B4-BE49-F238E27FC236}">
                  <a16:creationId xmlns:a16="http://schemas.microsoft.com/office/drawing/2014/main" id="{13C3F156-0774-4C29-C795-DF2C5F6D5690}"/>
                </a:ext>
              </a:extLst>
            </p:cNvPr>
            <p:cNvSpPr>
              <a:spLocks/>
            </p:cNvSpPr>
            <p:nvPr/>
          </p:nvSpPr>
          <p:spPr bwMode="auto">
            <a:xfrm>
              <a:off x="4979988"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89" name="Line 601">
              <a:extLst>
                <a:ext uri="{FF2B5EF4-FFF2-40B4-BE49-F238E27FC236}">
                  <a16:creationId xmlns:a16="http://schemas.microsoft.com/office/drawing/2014/main" id="{86163A7E-D508-560E-F31B-23A7C12F36CB}"/>
                </a:ext>
              </a:extLst>
            </p:cNvPr>
            <p:cNvSpPr>
              <a:spLocks noChangeShapeType="1"/>
            </p:cNvSpPr>
            <p:nvPr/>
          </p:nvSpPr>
          <p:spPr bwMode="auto">
            <a:xfrm>
              <a:off x="49609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90" name="Line 602">
              <a:extLst>
                <a:ext uri="{FF2B5EF4-FFF2-40B4-BE49-F238E27FC236}">
                  <a16:creationId xmlns:a16="http://schemas.microsoft.com/office/drawing/2014/main" id="{472F44BA-E4BA-C051-096C-D876DCDE0761}"/>
                </a:ext>
              </a:extLst>
            </p:cNvPr>
            <p:cNvSpPr>
              <a:spLocks noChangeShapeType="1"/>
            </p:cNvSpPr>
            <p:nvPr/>
          </p:nvSpPr>
          <p:spPr bwMode="auto">
            <a:xfrm>
              <a:off x="49609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91" name="Freeform 603">
              <a:extLst>
                <a:ext uri="{FF2B5EF4-FFF2-40B4-BE49-F238E27FC236}">
                  <a16:creationId xmlns:a16="http://schemas.microsoft.com/office/drawing/2014/main" id="{C52C61F7-2D7E-0223-1664-C108E632286F}"/>
                </a:ext>
              </a:extLst>
            </p:cNvPr>
            <p:cNvSpPr>
              <a:spLocks/>
            </p:cNvSpPr>
            <p:nvPr/>
          </p:nvSpPr>
          <p:spPr bwMode="auto">
            <a:xfrm>
              <a:off x="4940300"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92" name="Line 604">
              <a:extLst>
                <a:ext uri="{FF2B5EF4-FFF2-40B4-BE49-F238E27FC236}">
                  <a16:creationId xmlns:a16="http://schemas.microsoft.com/office/drawing/2014/main" id="{6F2DA89B-84CC-980F-997F-3A1DD491AB29}"/>
                </a:ext>
              </a:extLst>
            </p:cNvPr>
            <p:cNvSpPr>
              <a:spLocks noChangeShapeType="1"/>
            </p:cNvSpPr>
            <p:nvPr/>
          </p:nvSpPr>
          <p:spPr bwMode="auto">
            <a:xfrm>
              <a:off x="492125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93" name="Line 605">
              <a:extLst>
                <a:ext uri="{FF2B5EF4-FFF2-40B4-BE49-F238E27FC236}">
                  <a16:creationId xmlns:a16="http://schemas.microsoft.com/office/drawing/2014/main" id="{55CCF54A-EDB9-1962-D3CA-E7CD39EC61C1}"/>
                </a:ext>
              </a:extLst>
            </p:cNvPr>
            <p:cNvSpPr>
              <a:spLocks noChangeShapeType="1"/>
            </p:cNvSpPr>
            <p:nvPr/>
          </p:nvSpPr>
          <p:spPr bwMode="auto">
            <a:xfrm>
              <a:off x="492760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94" name="Freeform 606">
              <a:extLst>
                <a:ext uri="{FF2B5EF4-FFF2-40B4-BE49-F238E27FC236}">
                  <a16:creationId xmlns:a16="http://schemas.microsoft.com/office/drawing/2014/main" id="{35613891-B734-BDC3-BB7E-B79AD2172AC3}"/>
                </a:ext>
              </a:extLst>
            </p:cNvPr>
            <p:cNvSpPr>
              <a:spLocks/>
            </p:cNvSpPr>
            <p:nvPr/>
          </p:nvSpPr>
          <p:spPr bwMode="auto">
            <a:xfrm>
              <a:off x="4914900"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95" name="Line 608">
              <a:extLst>
                <a:ext uri="{FF2B5EF4-FFF2-40B4-BE49-F238E27FC236}">
                  <a16:creationId xmlns:a16="http://schemas.microsoft.com/office/drawing/2014/main" id="{453700EB-DF60-4153-EBEF-5464B64E2F80}"/>
                </a:ext>
              </a:extLst>
            </p:cNvPr>
            <p:cNvSpPr>
              <a:spLocks noChangeShapeType="1"/>
            </p:cNvSpPr>
            <p:nvPr/>
          </p:nvSpPr>
          <p:spPr bwMode="auto">
            <a:xfrm>
              <a:off x="48958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96" name="Line 609">
              <a:extLst>
                <a:ext uri="{FF2B5EF4-FFF2-40B4-BE49-F238E27FC236}">
                  <a16:creationId xmlns:a16="http://schemas.microsoft.com/office/drawing/2014/main" id="{B68A3BE4-70B3-5966-B9E9-8560F9CC7477}"/>
                </a:ext>
              </a:extLst>
            </p:cNvPr>
            <p:cNvSpPr>
              <a:spLocks noChangeShapeType="1"/>
            </p:cNvSpPr>
            <p:nvPr/>
          </p:nvSpPr>
          <p:spPr bwMode="auto">
            <a:xfrm>
              <a:off x="49022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97" name="Freeform 610">
              <a:extLst>
                <a:ext uri="{FF2B5EF4-FFF2-40B4-BE49-F238E27FC236}">
                  <a16:creationId xmlns:a16="http://schemas.microsoft.com/office/drawing/2014/main" id="{32BEF05E-E2C6-911B-7C63-424E8436407D}"/>
                </a:ext>
              </a:extLst>
            </p:cNvPr>
            <p:cNvSpPr>
              <a:spLocks/>
            </p:cNvSpPr>
            <p:nvPr/>
          </p:nvSpPr>
          <p:spPr bwMode="auto">
            <a:xfrm>
              <a:off x="487680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98" name="Line 611">
              <a:extLst>
                <a:ext uri="{FF2B5EF4-FFF2-40B4-BE49-F238E27FC236}">
                  <a16:creationId xmlns:a16="http://schemas.microsoft.com/office/drawing/2014/main" id="{89512EA4-5936-AE6B-B80B-B7C6B2B17D42}"/>
                </a:ext>
              </a:extLst>
            </p:cNvPr>
            <p:cNvSpPr>
              <a:spLocks noChangeShapeType="1"/>
            </p:cNvSpPr>
            <p:nvPr/>
          </p:nvSpPr>
          <p:spPr bwMode="auto">
            <a:xfrm>
              <a:off x="48577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99" name="Line 612">
              <a:extLst>
                <a:ext uri="{FF2B5EF4-FFF2-40B4-BE49-F238E27FC236}">
                  <a16:creationId xmlns:a16="http://schemas.microsoft.com/office/drawing/2014/main" id="{E6A767BD-E309-2C2C-8EE9-0558F4A1E9DD}"/>
                </a:ext>
              </a:extLst>
            </p:cNvPr>
            <p:cNvSpPr>
              <a:spLocks noChangeShapeType="1"/>
            </p:cNvSpPr>
            <p:nvPr/>
          </p:nvSpPr>
          <p:spPr bwMode="auto">
            <a:xfrm>
              <a:off x="48641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00" name="Freeform 613">
              <a:extLst>
                <a:ext uri="{FF2B5EF4-FFF2-40B4-BE49-F238E27FC236}">
                  <a16:creationId xmlns:a16="http://schemas.microsoft.com/office/drawing/2014/main" id="{D40D47B9-3709-A985-6DD3-2F26CF6FAEEF}"/>
                </a:ext>
              </a:extLst>
            </p:cNvPr>
            <p:cNvSpPr>
              <a:spLocks/>
            </p:cNvSpPr>
            <p:nvPr/>
          </p:nvSpPr>
          <p:spPr bwMode="auto">
            <a:xfrm>
              <a:off x="487045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01" name="Line 614">
              <a:extLst>
                <a:ext uri="{FF2B5EF4-FFF2-40B4-BE49-F238E27FC236}">
                  <a16:creationId xmlns:a16="http://schemas.microsoft.com/office/drawing/2014/main" id="{97F8547E-DADE-88E5-EEB0-F75793A2EEA6}"/>
                </a:ext>
              </a:extLst>
            </p:cNvPr>
            <p:cNvSpPr>
              <a:spLocks noChangeShapeType="1"/>
            </p:cNvSpPr>
            <p:nvPr/>
          </p:nvSpPr>
          <p:spPr bwMode="auto">
            <a:xfrm>
              <a:off x="48514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02" name="Line 615">
              <a:extLst>
                <a:ext uri="{FF2B5EF4-FFF2-40B4-BE49-F238E27FC236}">
                  <a16:creationId xmlns:a16="http://schemas.microsoft.com/office/drawing/2014/main" id="{76BFD38F-16C6-D2FA-62F5-8BECA679D4BD}"/>
                </a:ext>
              </a:extLst>
            </p:cNvPr>
            <p:cNvSpPr>
              <a:spLocks noChangeShapeType="1"/>
            </p:cNvSpPr>
            <p:nvPr/>
          </p:nvSpPr>
          <p:spPr bwMode="auto">
            <a:xfrm>
              <a:off x="48577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03" name="Freeform 616">
              <a:extLst>
                <a:ext uri="{FF2B5EF4-FFF2-40B4-BE49-F238E27FC236}">
                  <a16:creationId xmlns:a16="http://schemas.microsoft.com/office/drawing/2014/main" id="{945357A7-69B3-2747-0360-E36ECDED8298}"/>
                </a:ext>
              </a:extLst>
            </p:cNvPr>
            <p:cNvSpPr>
              <a:spLocks/>
            </p:cNvSpPr>
            <p:nvPr/>
          </p:nvSpPr>
          <p:spPr bwMode="auto">
            <a:xfrm>
              <a:off x="485140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04" name="Line 617">
              <a:extLst>
                <a:ext uri="{FF2B5EF4-FFF2-40B4-BE49-F238E27FC236}">
                  <a16:creationId xmlns:a16="http://schemas.microsoft.com/office/drawing/2014/main" id="{284E46EF-120D-A0BF-9F23-D6075A20AB87}"/>
                </a:ext>
              </a:extLst>
            </p:cNvPr>
            <p:cNvSpPr>
              <a:spLocks noChangeShapeType="1"/>
            </p:cNvSpPr>
            <p:nvPr/>
          </p:nvSpPr>
          <p:spPr bwMode="auto">
            <a:xfrm>
              <a:off x="48323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05" name="Line 618">
              <a:extLst>
                <a:ext uri="{FF2B5EF4-FFF2-40B4-BE49-F238E27FC236}">
                  <a16:creationId xmlns:a16="http://schemas.microsoft.com/office/drawing/2014/main" id="{F71BF60E-F16E-8579-B78E-2B4407D2D316}"/>
                </a:ext>
              </a:extLst>
            </p:cNvPr>
            <p:cNvSpPr>
              <a:spLocks noChangeShapeType="1"/>
            </p:cNvSpPr>
            <p:nvPr/>
          </p:nvSpPr>
          <p:spPr bwMode="auto">
            <a:xfrm>
              <a:off x="48387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06" name="Freeform 619">
              <a:extLst>
                <a:ext uri="{FF2B5EF4-FFF2-40B4-BE49-F238E27FC236}">
                  <a16:creationId xmlns:a16="http://schemas.microsoft.com/office/drawing/2014/main" id="{C9B60D3B-D214-9E7B-85ED-A7F45DED7564}"/>
                </a:ext>
              </a:extLst>
            </p:cNvPr>
            <p:cNvSpPr>
              <a:spLocks/>
            </p:cNvSpPr>
            <p:nvPr/>
          </p:nvSpPr>
          <p:spPr bwMode="auto">
            <a:xfrm>
              <a:off x="4845051"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07" name="Line 620">
              <a:extLst>
                <a:ext uri="{FF2B5EF4-FFF2-40B4-BE49-F238E27FC236}">
                  <a16:creationId xmlns:a16="http://schemas.microsoft.com/office/drawing/2014/main" id="{C4C3E77C-1FEE-76E2-69BB-2A1EBC543166}"/>
                </a:ext>
              </a:extLst>
            </p:cNvPr>
            <p:cNvSpPr>
              <a:spLocks noChangeShapeType="1"/>
            </p:cNvSpPr>
            <p:nvPr/>
          </p:nvSpPr>
          <p:spPr bwMode="auto">
            <a:xfrm>
              <a:off x="48260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08" name="Line 621">
              <a:extLst>
                <a:ext uri="{FF2B5EF4-FFF2-40B4-BE49-F238E27FC236}">
                  <a16:creationId xmlns:a16="http://schemas.microsoft.com/office/drawing/2014/main" id="{78890DD4-8AF6-EA6D-E566-3A4086942E5F}"/>
                </a:ext>
              </a:extLst>
            </p:cNvPr>
            <p:cNvSpPr>
              <a:spLocks noChangeShapeType="1"/>
            </p:cNvSpPr>
            <p:nvPr/>
          </p:nvSpPr>
          <p:spPr bwMode="auto">
            <a:xfrm>
              <a:off x="48260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09" name="Freeform 622">
              <a:extLst>
                <a:ext uri="{FF2B5EF4-FFF2-40B4-BE49-F238E27FC236}">
                  <a16:creationId xmlns:a16="http://schemas.microsoft.com/office/drawing/2014/main" id="{373A9FAF-5EAF-2DAD-D5C2-F20E081371C2}"/>
                </a:ext>
              </a:extLst>
            </p:cNvPr>
            <p:cNvSpPr>
              <a:spLocks/>
            </p:cNvSpPr>
            <p:nvPr/>
          </p:nvSpPr>
          <p:spPr bwMode="auto">
            <a:xfrm>
              <a:off x="482600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10" name="Line 623">
              <a:extLst>
                <a:ext uri="{FF2B5EF4-FFF2-40B4-BE49-F238E27FC236}">
                  <a16:creationId xmlns:a16="http://schemas.microsoft.com/office/drawing/2014/main" id="{F319A0FE-5EAA-BDA8-0DA7-93C2197D92B8}"/>
                </a:ext>
              </a:extLst>
            </p:cNvPr>
            <p:cNvSpPr>
              <a:spLocks noChangeShapeType="1"/>
            </p:cNvSpPr>
            <p:nvPr/>
          </p:nvSpPr>
          <p:spPr bwMode="auto">
            <a:xfrm>
              <a:off x="48069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11" name="Line 624">
              <a:extLst>
                <a:ext uri="{FF2B5EF4-FFF2-40B4-BE49-F238E27FC236}">
                  <a16:creationId xmlns:a16="http://schemas.microsoft.com/office/drawing/2014/main" id="{2D9D808F-F705-287A-1445-41DA8D6B6C82}"/>
                </a:ext>
              </a:extLst>
            </p:cNvPr>
            <p:cNvSpPr>
              <a:spLocks noChangeShapeType="1"/>
            </p:cNvSpPr>
            <p:nvPr/>
          </p:nvSpPr>
          <p:spPr bwMode="auto">
            <a:xfrm>
              <a:off x="48133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12" name="Freeform 625">
              <a:extLst>
                <a:ext uri="{FF2B5EF4-FFF2-40B4-BE49-F238E27FC236}">
                  <a16:creationId xmlns:a16="http://schemas.microsoft.com/office/drawing/2014/main" id="{A922AEDE-D71B-4CA7-BC49-9731B4F14485}"/>
                </a:ext>
              </a:extLst>
            </p:cNvPr>
            <p:cNvSpPr>
              <a:spLocks/>
            </p:cNvSpPr>
            <p:nvPr/>
          </p:nvSpPr>
          <p:spPr bwMode="auto">
            <a:xfrm>
              <a:off x="4756151" y="2393951"/>
              <a:ext cx="44450" cy="0"/>
            </a:xfrm>
            <a:custGeom>
              <a:avLst/>
              <a:gdLst>
                <a:gd name="T0" fmla="*/ 0 w 7"/>
                <a:gd name="T1" fmla="*/ 0 w 7"/>
                <a:gd name="T2" fmla="*/ 7 w 7"/>
                <a:gd name="T3" fmla="*/ 7 w 7"/>
              </a:gdLst>
              <a:ahLst/>
              <a:cxnLst>
                <a:cxn ang="0">
                  <a:pos x="T0" y="0"/>
                </a:cxn>
                <a:cxn ang="0">
                  <a:pos x="T1" y="0"/>
                </a:cxn>
                <a:cxn ang="0">
                  <a:pos x="T2" y="0"/>
                </a:cxn>
                <a:cxn ang="0">
                  <a:pos x="T3" y="0"/>
                </a:cxn>
              </a:cxnLst>
              <a:rect l="0" t="0" r="r" b="b"/>
              <a:pathLst>
                <a:path w="7">
                  <a:moveTo>
                    <a:pt x="0" y="0"/>
                  </a:moveTo>
                  <a:lnTo>
                    <a:pt x="0" y="0"/>
                  </a:lnTo>
                  <a:lnTo>
                    <a:pt x="7" y="0"/>
                  </a:lnTo>
                  <a:lnTo>
                    <a:pt x="7"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13" name="Line 626">
              <a:extLst>
                <a:ext uri="{FF2B5EF4-FFF2-40B4-BE49-F238E27FC236}">
                  <a16:creationId xmlns:a16="http://schemas.microsoft.com/office/drawing/2014/main" id="{6CC958F1-B4E5-D001-8055-B61068E584D0}"/>
                </a:ext>
              </a:extLst>
            </p:cNvPr>
            <p:cNvSpPr>
              <a:spLocks noChangeShapeType="1"/>
            </p:cNvSpPr>
            <p:nvPr/>
          </p:nvSpPr>
          <p:spPr bwMode="auto">
            <a:xfrm>
              <a:off x="47355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14" name="Line 627">
              <a:extLst>
                <a:ext uri="{FF2B5EF4-FFF2-40B4-BE49-F238E27FC236}">
                  <a16:creationId xmlns:a16="http://schemas.microsoft.com/office/drawing/2014/main" id="{D8CDC780-924E-B84E-A257-42E9A291C256}"/>
                </a:ext>
              </a:extLst>
            </p:cNvPr>
            <p:cNvSpPr>
              <a:spLocks noChangeShapeType="1"/>
            </p:cNvSpPr>
            <p:nvPr/>
          </p:nvSpPr>
          <p:spPr bwMode="auto">
            <a:xfrm>
              <a:off x="47815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15" name="Freeform 628">
              <a:extLst>
                <a:ext uri="{FF2B5EF4-FFF2-40B4-BE49-F238E27FC236}">
                  <a16:creationId xmlns:a16="http://schemas.microsoft.com/office/drawing/2014/main" id="{79D23762-EFD0-FD68-DB1B-8C38C352ECD9}"/>
                </a:ext>
              </a:extLst>
            </p:cNvPr>
            <p:cNvSpPr>
              <a:spLocks/>
            </p:cNvSpPr>
            <p:nvPr/>
          </p:nvSpPr>
          <p:spPr bwMode="auto">
            <a:xfrm>
              <a:off x="4716463" y="2393951"/>
              <a:ext cx="39688" cy="0"/>
            </a:xfrm>
            <a:custGeom>
              <a:avLst/>
              <a:gdLst>
                <a:gd name="T0" fmla="*/ 0 w 6"/>
                <a:gd name="T1" fmla="*/ 0 w 6"/>
                <a:gd name="T2" fmla="*/ 6 w 6"/>
                <a:gd name="T3" fmla="*/ 6 w 6"/>
              </a:gdLst>
              <a:ahLst/>
              <a:cxnLst>
                <a:cxn ang="0">
                  <a:pos x="T0" y="0"/>
                </a:cxn>
                <a:cxn ang="0">
                  <a:pos x="T1" y="0"/>
                </a:cxn>
                <a:cxn ang="0">
                  <a:pos x="T2" y="0"/>
                </a:cxn>
                <a:cxn ang="0">
                  <a:pos x="T3" y="0"/>
                </a:cxn>
              </a:cxnLst>
              <a:rect l="0" t="0" r="r" b="b"/>
              <a:pathLst>
                <a:path w="6">
                  <a:moveTo>
                    <a:pt x="0" y="0"/>
                  </a:moveTo>
                  <a:lnTo>
                    <a:pt x="0" y="0"/>
                  </a:lnTo>
                  <a:lnTo>
                    <a:pt x="6" y="0"/>
                  </a:lnTo>
                  <a:lnTo>
                    <a:pt x="6"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16" name="Line 629">
              <a:extLst>
                <a:ext uri="{FF2B5EF4-FFF2-40B4-BE49-F238E27FC236}">
                  <a16:creationId xmlns:a16="http://schemas.microsoft.com/office/drawing/2014/main" id="{9771C83E-933A-783E-9772-CB946FE97BF4}"/>
                </a:ext>
              </a:extLst>
            </p:cNvPr>
            <p:cNvSpPr>
              <a:spLocks noChangeShapeType="1"/>
            </p:cNvSpPr>
            <p:nvPr/>
          </p:nvSpPr>
          <p:spPr bwMode="auto">
            <a:xfrm>
              <a:off x="46974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17" name="Line 630">
              <a:extLst>
                <a:ext uri="{FF2B5EF4-FFF2-40B4-BE49-F238E27FC236}">
                  <a16:creationId xmlns:a16="http://schemas.microsoft.com/office/drawing/2014/main" id="{6D133C1E-CFFF-06C4-94BF-C4F6D27CCCB1}"/>
                </a:ext>
              </a:extLst>
            </p:cNvPr>
            <p:cNvSpPr>
              <a:spLocks noChangeShapeType="1"/>
            </p:cNvSpPr>
            <p:nvPr/>
          </p:nvSpPr>
          <p:spPr bwMode="auto">
            <a:xfrm>
              <a:off x="47355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18" name="Freeform 631">
              <a:extLst>
                <a:ext uri="{FF2B5EF4-FFF2-40B4-BE49-F238E27FC236}">
                  <a16:creationId xmlns:a16="http://schemas.microsoft.com/office/drawing/2014/main" id="{C3248218-8130-1F1E-7D1A-F46C42B71A9D}"/>
                </a:ext>
              </a:extLst>
            </p:cNvPr>
            <p:cNvSpPr>
              <a:spLocks/>
            </p:cNvSpPr>
            <p:nvPr/>
          </p:nvSpPr>
          <p:spPr bwMode="auto">
            <a:xfrm>
              <a:off x="47101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19" name="Line 632">
              <a:extLst>
                <a:ext uri="{FF2B5EF4-FFF2-40B4-BE49-F238E27FC236}">
                  <a16:creationId xmlns:a16="http://schemas.microsoft.com/office/drawing/2014/main" id="{B983B0E5-3CCA-B63F-DA98-0CC4ED3C362D}"/>
                </a:ext>
              </a:extLst>
            </p:cNvPr>
            <p:cNvSpPr>
              <a:spLocks noChangeShapeType="1"/>
            </p:cNvSpPr>
            <p:nvPr/>
          </p:nvSpPr>
          <p:spPr bwMode="auto">
            <a:xfrm>
              <a:off x="46910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20" name="Line 633">
              <a:extLst>
                <a:ext uri="{FF2B5EF4-FFF2-40B4-BE49-F238E27FC236}">
                  <a16:creationId xmlns:a16="http://schemas.microsoft.com/office/drawing/2014/main" id="{1EC483C4-3F89-7070-6383-27AE12A7CD45}"/>
                </a:ext>
              </a:extLst>
            </p:cNvPr>
            <p:cNvSpPr>
              <a:spLocks noChangeShapeType="1"/>
            </p:cNvSpPr>
            <p:nvPr/>
          </p:nvSpPr>
          <p:spPr bwMode="auto">
            <a:xfrm>
              <a:off x="46974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21" name="Freeform 634">
              <a:extLst>
                <a:ext uri="{FF2B5EF4-FFF2-40B4-BE49-F238E27FC236}">
                  <a16:creationId xmlns:a16="http://schemas.microsoft.com/office/drawing/2014/main" id="{EA48366E-34A1-53E5-5B58-5F261A0C629A}"/>
                </a:ext>
              </a:extLst>
            </p:cNvPr>
            <p:cNvSpPr>
              <a:spLocks/>
            </p:cNvSpPr>
            <p:nvPr/>
          </p:nvSpPr>
          <p:spPr bwMode="auto">
            <a:xfrm>
              <a:off x="46910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22" name="Line 635">
              <a:extLst>
                <a:ext uri="{FF2B5EF4-FFF2-40B4-BE49-F238E27FC236}">
                  <a16:creationId xmlns:a16="http://schemas.microsoft.com/office/drawing/2014/main" id="{1854CE48-D296-B218-FA18-812796B8A0ED}"/>
                </a:ext>
              </a:extLst>
            </p:cNvPr>
            <p:cNvSpPr>
              <a:spLocks noChangeShapeType="1"/>
            </p:cNvSpPr>
            <p:nvPr/>
          </p:nvSpPr>
          <p:spPr bwMode="auto">
            <a:xfrm>
              <a:off x="46720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23" name="Line 636">
              <a:extLst>
                <a:ext uri="{FF2B5EF4-FFF2-40B4-BE49-F238E27FC236}">
                  <a16:creationId xmlns:a16="http://schemas.microsoft.com/office/drawing/2014/main" id="{1F591D83-82D4-A6BF-F540-FD45934402A9}"/>
                </a:ext>
              </a:extLst>
            </p:cNvPr>
            <p:cNvSpPr>
              <a:spLocks noChangeShapeType="1"/>
            </p:cNvSpPr>
            <p:nvPr/>
          </p:nvSpPr>
          <p:spPr bwMode="auto">
            <a:xfrm>
              <a:off x="46783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24" name="Freeform 637">
              <a:extLst>
                <a:ext uri="{FF2B5EF4-FFF2-40B4-BE49-F238E27FC236}">
                  <a16:creationId xmlns:a16="http://schemas.microsoft.com/office/drawing/2014/main" id="{77ED845D-1652-1695-47FB-23BAF0CA3B49}"/>
                </a:ext>
              </a:extLst>
            </p:cNvPr>
            <p:cNvSpPr>
              <a:spLocks/>
            </p:cNvSpPr>
            <p:nvPr/>
          </p:nvSpPr>
          <p:spPr bwMode="auto">
            <a:xfrm>
              <a:off x="46847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25" name="Line 638">
              <a:extLst>
                <a:ext uri="{FF2B5EF4-FFF2-40B4-BE49-F238E27FC236}">
                  <a16:creationId xmlns:a16="http://schemas.microsoft.com/office/drawing/2014/main" id="{D5274781-30E7-3120-6923-2230E8E1A4F2}"/>
                </a:ext>
              </a:extLst>
            </p:cNvPr>
            <p:cNvSpPr>
              <a:spLocks noChangeShapeType="1"/>
            </p:cNvSpPr>
            <p:nvPr/>
          </p:nvSpPr>
          <p:spPr bwMode="auto">
            <a:xfrm>
              <a:off x="46656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26" name="Line 639">
              <a:extLst>
                <a:ext uri="{FF2B5EF4-FFF2-40B4-BE49-F238E27FC236}">
                  <a16:creationId xmlns:a16="http://schemas.microsoft.com/office/drawing/2014/main" id="{E19E271A-181A-7E64-9058-15175A90A34A}"/>
                </a:ext>
              </a:extLst>
            </p:cNvPr>
            <p:cNvSpPr>
              <a:spLocks noChangeShapeType="1"/>
            </p:cNvSpPr>
            <p:nvPr/>
          </p:nvSpPr>
          <p:spPr bwMode="auto">
            <a:xfrm>
              <a:off x="46720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27" name="Freeform 640">
              <a:extLst>
                <a:ext uri="{FF2B5EF4-FFF2-40B4-BE49-F238E27FC236}">
                  <a16:creationId xmlns:a16="http://schemas.microsoft.com/office/drawing/2014/main" id="{BE900C9C-902B-FAE3-844F-AAF8FBAA9B98}"/>
                </a:ext>
              </a:extLst>
            </p:cNvPr>
            <p:cNvSpPr>
              <a:spLocks/>
            </p:cNvSpPr>
            <p:nvPr/>
          </p:nvSpPr>
          <p:spPr bwMode="auto">
            <a:xfrm>
              <a:off x="46783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28" name="Line 641">
              <a:extLst>
                <a:ext uri="{FF2B5EF4-FFF2-40B4-BE49-F238E27FC236}">
                  <a16:creationId xmlns:a16="http://schemas.microsoft.com/office/drawing/2014/main" id="{F7F1F69E-4A00-F432-FE0E-C62E21979EDF}"/>
                </a:ext>
              </a:extLst>
            </p:cNvPr>
            <p:cNvSpPr>
              <a:spLocks noChangeShapeType="1"/>
            </p:cNvSpPr>
            <p:nvPr/>
          </p:nvSpPr>
          <p:spPr bwMode="auto">
            <a:xfrm>
              <a:off x="46593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29" name="Line 642">
              <a:extLst>
                <a:ext uri="{FF2B5EF4-FFF2-40B4-BE49-F238E27FC236}">
                  <a16:creationId xmlns:a16="http://schemas.microsoft.com/office/drawing/2014/main" id="{320E0F9D-D8D8-F97F-B29E-725F43C3DBB7}"/>
                </a:ext>
              </a:extLst>
            </p:cNvPr>
            <p:cNvSpPr>
              <a:spLocks noChangeShapeType="1"/>
            </p:cNvSpPr>
            <p:nvPr/>
          </p:nvSpPr>
          <p:spPr bwMode="auto">
            <a:xfrm>
              <a:off x="46656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30" name="Freeform 643">
              <a:extLst>
                <a:ext uri="{FF2B5EF4-FFF2-40B4-BE49-F238E27FC236}">
                  <a16:creationId xmlns:a16="http://schemas.microsoft.com/office/drawing/2014/main" id="{373FB101-FB9D-1FA1-D2BE-F8424367D189}"/>
                </a:ext>
              </a:extLst>
            </p:cNvPr>
            <p:cNvSpPr>
              <a:spLocks/>
            </p:cNvSpPr>
            <p:nvPr/>
          </p:nvSpPr>
          <p:spPr bwMode="auto">
            <a:xfrm>
              <a:off x="46720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31" name="Line 644">
              <a:extLst>
                <a:ext uri="{FF2B5EF4-FFF2-40B4-BE49-F238E27FC236}">
                  <a16:creationId xmlns:a16="http://schemas.microsoft.com/office/drawing/2014/main" id="{B13AD3CB-616C-6BF4-A240-98F50B06ACFD}"/>
                </a:ext>
              </a:extLst>
            </p:cNvPr>
            <p:cNvSpPr>
              <a:spLocks noChangeShapeType="1"/>
            </p:cNvSpPr>
            <p:nvPr/>
          </p:nvSpPr>
          <p:spPr bwMode="auto">
            <a:xfrm>
              <a:off x="46529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32" name="Line 645">
              <a:extLst>
                <a:ext uri="{FF2B5EF4-FFF2-40B4-BE49-F238E27FC236}">
                  <a16:creationId xmlns:a16="http://schemas.microsoft.com/office/drawing/2014/main" id="{EDF3FE26-82F2-7910-C643-440689989ADA}"/>
                </a:ext>
              </a:extLst>
            </p:cNvPr>
            <p:cNvSpPr>
              <a:spLocks noChangeShapeType="1"/>
            </p:cNvSpPr>
            <p:nvPr/>
          </p:nvSpPr>
          <p:spPr bwMode="auto">
            <a:xfrm>
              <a:off x="46593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33" name="Freeform 646">
              <a:extLst>
                <a:ext uri="{FF2B5EF4-FFF2-40B4-BE49-F238E27FC236}">
                  <a16:creationId xmlns:a16="http://schemas.microsoft.com/office/drawing/2014/main" id="{575C89E2-546E-B67D-F146-6C01521E2FA4}"/>
                </a:ext>
              </a:extLst>
            </p:cNvPr>
            <p:cNvSpPr>
              <a:spLocks/>
            </p:cNvSpPr>
            <p:nvPr/>
          </p:nvSpPr>
          <p:spPr bwMode="auto">
            <a:xfrm>
              <a:off x="46593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34" name="Line 647">
              <a:extLst>
                <a:ext uri="{FF2B5EF4-FFF2-40B4-BE49-F238E27FC236}">
                  <a16:creationId xmlns:a16="http://schemas.microsoft.com/office/drawing/2014/main" id="{6CC1FED7-37D7-F6DA-BC01-FE834D433DB6}"/>
                </a:ext>
              </a:extLst>
            </p:cNvPr>
            <p:cNvSpPr>
              <a:spLocks noChangeShapeType="1"/>
            </p:cNvSpPr>
            <p:nvPr/>
          </p:nvSpPr>
          <p:spPr bwMode="auto">
            <a:xfrm>
              <a:off x="46402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35" name="Line 648">
              <a:extLst>
                <a:ext uri="{FF2B5EF4-FFF2-40B4-BE49-F238E27FC236}">
                  <a16:creationId xmlns:a16="http://schemas.microsoft.com/office/drawing/2014/main" id="{5F8B98EE-3035-5A5C-2442-19BF7EC55DF0}"/>
                </a:ext>
              </a:extLst>
            </p:cNvPr>
            <p:cNvSpPr>
              <a:spLocks noChangeShapeType="1"/>
            </p:cNvSpPr>
            <p:nvPr/>
          </p:nvSpPr>
          <p:spPr bwMode="auto">
            <a:xfrm>
              <a:off x="46466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36" name="Freeform 649">
              <a:extLst>
                <a:ext uri="{FF2B5EF4-FFF2-40B4-BE49-F238E27FC236}">
                  <a16:creationId xmlns:a16="http://schemas.microsoft.com/office/drawing/2014/main" id="{57D4667F-BC1A-A44A-41A4-036F51CD2B3E}"/>
                </a:ext>
              </a:extLst>
            </p:cNvPr>
            <p:cNvSpPr>
              <a:spLocks/>
            </p:cNvSpPr>
            <p:nvPr/>
          </p:nvSpPr>
          <p:spPr bwMode="auto">
            <a:xfrm>
              <a:off x="4646613" y="2393951"/>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37" name="Line 650">
              <a:extLst>
                <a:ext uri="{FF2B5EF4-FFF2-40B4-BE49-F238E27FC236}">
                  <a16:creationId xmlns:a16="http://schemas.microsoft.com/office/drawing/2014/main" id="{E9457050-0333-C9DF-C4B0-9812F11B0820}"/>
                </a:ext>
              </a:extLst>
            </p:cNvPr>
            <p:cNvSpPr>
              <a:spLocks noChangeShapeType="1"/>
            </p:cNvSpPr>
            <p:nvPr/>
          </p:nvSpPr>
          <p:spPr bwMode="auto">
            <a:xfrm>
              <a:off x="46275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38" name="Line 651">
              <a:extLst>
                <a:ext uri="{FF2B5EF4-FFF2-40B4-BE49-F238E27FC236}">
                  <a16:creationId xmlns:a16="http://schemas.microsoft.com/office/drawing/2014/main" id="{F5279B8D-4D75-DCAC-0F30-E1176B377DF2}"/>
                </a:ext>
              </a:extLst>
            </p:cNvPr>
            <p:cNvSpPr>
              <a:spLocks noChangeShapeType="1"/>
            </p:cNvSpPr>
            <p:nvPr/>
          </p:nvSpPr>
          <p:spPr bwMode="auto">
            <a:xfrm>
              <a:off x="46402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39" name="Freeform 652">
              <a:extLst>
                <a:ext uri="{FF2B5EF4-FFF2-40B4-BE49-F238E27FC236}">
                  <a16:creationId xmlns:a16="http://schemas.microsoft.com/office/drawing/2014/main" id="{8B6DCB59-F2A5-F866-9706-50ED9AA0BBF6}"/>
                </a:ext>
              </a:extLst>
            </p:cNvPr>
            <p:cNvSpPr>
              <a:spLocks/>
            </p:cNvSpPr>
            <p:nvPr/>
          </p:nvSpPr>
          <p:spPr bwMode="auto">
            <a:xfrm>
              <a:off x="46402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40" name="Line 653">
              <a:extLst>
                <a:ext uri="{FF2B5EF4-FFF2-40B4-BE49-F238E27FC236}">
                  <a16:creationId xmlns:a16="http://schemas.microsoft.com/office/drawing/2014/main" id="{D5CBFBC9-AF19-7850-620F-08BF28D807F2}"/>
                </a:ext>
              </a:extLst>
            </p:cNvPr>
            <p:cNvSpPr>
              <a:spLocks noChangeShapeType="1"/>
            </p:cNvSpPr>
            <p:nvPr/>
          </p:nvSpPr>
          <p:spPr bwMode="auto">
            <a:xfrm>
              <a:off x="46212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41" name="Line 654">
              <a:extLst>
                <a:ext uri="{FF2B5EF4-FFF2-40B4-BE49-F238E27FC236}">
                  <a16:creationId xmlns:a16="http://schemas.microsoft.com/office/drawing/2014/main" id="{CF2B98EB-1BB3-883E-313B-4CDAFA01E19B}"/>
                </a:ext>
              </a:extLst>
            </p:cNvPr>
            <p:cNvSpPr>
              <a:spLocks noChangeShapeType="1"/>
            </p:cNvSpPr>
            <p:nvPr/>
          </p:nvSpPr>
          <p:spPr bwMode="auto">
            <a:xfrm>
              <a:off x="46275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42" name="Freeform 655">
              <a:extLst>
                <a:ext uri="{FF2B5EF4-FFF2-40B4-BE49-F238E27FC236}">
                  <a16:creationId xmlns:a16="http://schemas.microsoft.com/office/drawing/2014/main" id="{0DB75C5C-5C6F-8814-998A-C7DBC9D927BB}"/>
                </a:ext>
              </a:extLst>
            </p:cNvPr>
            <p:cNvSpPr>
              <a:spLocks/>
            </p:cNvSpPr>
            <p:nvPr/>
          </p:nvSpPr>
          <p:spPr bwMode="auto">
            <a:xfrm>
              <a:off x="46275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43" name="Line 656">
              <a:extLst>
                <a:ext uri="{FF2B5EF4-FFF2-40B4-BE49-F238E27FC236}">
                  <a16:creationId xmlns:a16="http://schemas.microsoft.com/office/drawing/2014/main" id="{7F33A0DD-3578-341E-AE32-AF1C7C464188}"/>
                </a:ext>
              </a:extLst>
            </p:cNvPr>
            <p:cNvSpPr>
              <a:spLocks noChangeShapeType="1"/>
            </p:cNvSpPr>
            <p:nvPr/>
          </p:nvSpPr>
          <p:spPr bwMode="auto">
            <a:xfrm>
              <a:off x="46085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44" name="Line 657">
              <a:extLst>
                <a:ext uri="{FF2B5EF4-FFF2-40B4-BE49-F238E27FC236}">
                  <a16:creationId xmlns:a16="http://schemas.microsoft.com/office/drawing/2014/main" id="{C654290F-3386-2F3B-F5CD-7720E1B72679}"/>
                </a:ext>
              </a:extLst>
            </p:cNvPr>
            <p:cNvSpPr>
              <a:spLocks noChangeShapeType="1"/>
            </p:cNvSpPr>
            <p:nvPr/>
          </p:nvSpPr>
          <p:spPr bwMode="auto">
            <a:xfrm>
              <a:off x="46148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45" name="Freeform 658">
              <a:extLst>
                <a:ext uri="{FF2B5EF4-FFF2-40B4-BE49-F238E27FC236}">
                  <a16:creationId xmlns:a16="http://schemas.microsoft.com/office/drawing/2014/main" id="{18201B29-A9AE-5CB4-397A-1F9E2D092BFB}"/>
                </a:ext>
              </a:extLst>
            </p:cNvPr>
            <p:cNvSpPr>
              <a:spLocks/>
            </p:cNvSpPr>
            <p:nvPr/>
          </p:nvSpPr>
          <p:spPr bwMode="auto">
            <a:xfrm>
              <a:off x="46212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46" name="Line 659">
              <a:extLst>
                <a:ext uri="{FF2B5EF4-FFF2-40B4-BE49-F238E27FC236}">
                  <a16:creationId xmlns:a16="http://schemas.microsoft.com/office/drawing/2014/main" id="{B9EF5B65-B18D-54E6-F52F-5BB2EF145259}"/>
                </a:ext>
              </a:extLst>
            </p:cNvPr>
            <p:cNvSpPr>
              <a:spLocks noChangeShapeType="1"/>
            </p:cNvSpPr>
            <p:nvPr/>
          </p:nvSpPr>
          <p:spPr bwMode="auto">
            <a:xfrm>
              <a:off x="46021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47" name="Line 660">
              <a:extLst>
                <a:ext uri="{FF2B5EF4-FFF2-40B4-BE49-F238E27FC236}">
                  <a16:creationId xmlns:a16="http://schemas.microsoft.com/office/drawing/2014/main" id="{AC8E9CEE-FB3D-EABE-1CA1-ACB6D576F5A2}"/>
                </a:ext>
              </a:extLst>
            </p:cNvPr>
            <p:cNvSpPr>
              <a:spLocks noChangeShapeType="1"/>
            </p:cNvSpPr>
            <p:nvPr/>
          </p:nvSpPr>
          <p:spPr bwMode="auto">
            <a:xfrm>
              <a:off x="46085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48" name="Freeform 661">
              <a:extLst>
                <a:ext uri="{FF2B5EF4-FFF2-40B4-BE49-F238E27FC236}">
                  <a16:creationId xmlns:a16="http://schemas.microsoft.com/office/drawing/2014/main" id="{23C84EF8-1426-B021-C3F9-20F26BD21205}"/>
                </a:ext>
              </a:extLst>
            </p:cNvPr>
            <p:cNvSpPr>
              <a:spLocks/>
            </p:cNvSpPr>
            <p:nvPr/>
          </p:nvSpPr>
          <p:spPr bwMode="auto">
            <a:xfrm>
              <a:off x="46148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49" name="Line 662">
              <a:extLst>
                <a:ext uri="{FF2B5EF4-FFF2-40B4-BE49-F238E27FC236}">
                  <a16:creationId xmlns:a16="http://schemas.microsoft.com/office/drawing/2014/main" id="{6D809A1E-8984-976C-CDBD-E1AE67613123}"/>
                </a:ext>
              </a:extLst>
            </p:cNvPr>
            <p:cNvSpPr>
              <a:spLocks noChangeShapeType="1"/>
            </p:cNvSpPr>
            <p:nvPr/>
          </p:nvSpPr>
          <p:spPr bwMode="auto">
            <a:xfrm>
              <a:off x="45958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50" name="Line 663">
              <a:extLst>
                <a:ext uri="{FF2B5EF4-FFF2-40B4-BE49-F238E27FC236}">
                  <a16:creationId xmlns:a16="http://schemas.microsoft.com/office/drawing/2014/main" id="{D49BB321-991F-811B-BBB5-14C7C2B7753E}"/>
                </a:ext>
              </a:extLst>
            </p:cNvPr>
            <p:cNvSpPr>
              <a:spLocks noChangeShapeType="1"/>
            </p:cNvSpPr>
            <p:nvPr/>
          </p:nvSpPr>
          <p:spPr bwMode="auto">
            <a:xfrm>
              <a:off x="46021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51" name="Freeform 664">
              <a:extLst>
                <a:ext uri="{FF2B5EF4-FFF2-40B4-BE49-F238E27FC236}">
                  <a16:creationId xmlns:a16="http://schemas.microsoft.com/office/drawing/2014/main" id="{C7179A30-3895-B150-CB0F-3C6507CA2133}"/>
                </a:ext>
              </a:extLst>
            </p:cNvPr>
            <p:cNvSpPr>
              <a:spLocks/>
            </p:cNvSpPr>
            <p:nvPr/>
          </p:nvSpPr>
          <p:spPr bwMode="auto">
            <a:xfrm>
              <a:off x="46085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52" name="Line 665">
              <a:extLst>
                <a:ext uri="{FF2B5EF4-FFF2-40B4-BE49-F238E27FC236}">
                  <a16:creationId xmlns:a16="http://schemas.microsoft.com/office/drawing/2014/main" id="{8349832E-9344-265A-2796-7C692C58C2A8}"/>
                </a:ext>
              </a:extLst>
            </p:cNvPr>
            <p:cNvSpPr>
              <a:spLocks noChangeShapeType="1"/>
            </p:cNvSpPr>
            <p:nvPr/>
          </p:nvSpPr>
          <p:spPr bwMode="auto">
            <a:xfrm>
              <a:off x="45894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53" name="Line 666">
              <a:extLst>
                <a:ext uri="{FF2B5EF4-FFF2-40B4-BE49-F238E27FC236}">
                  <a16:creationId xmlns:a16="http://schemas.microsoft.com/office/drawing/2014/main" id="{A0C46BAF-6DCB-C168-EE23-610728B1D836}"/>
                </a:ext>
              </a:extLst>
            </p:cNvPr>
            <p:cNvSpPr>
              <a:spLocks noChangeShapeType="1"/>
            </p:cNvSpPr>
            <p:nvPr/>
          </p:nvSpPr>
          <p:spPr bwMode="auto">
            <a:xfrm>
              <a:off x="45958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54" name="Freeform 667">
              <a:extLst>
                <a:ext uri="{FF2B5EF4-FFF2-40B4-BE49-F238E27FC236}">
                  <a16:creationId xmlns:a16="http://schemas.microsoft.com/office/drawing/2014/main" id="{449EAF87-AD24-0A76-6341-5324276E5518}"/>
                </a:ext>
              </a:extLst>
            </p:cNvPr>
            <p:cNvSpPr>
              <a:spLocks/>
            </p:cNvSpPr>
            <p:nvPr/>
          </p:nvSpPr>
          <p:spPr bwMode="auto">
            <a:xfrm>
              <a:off x="46021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55" name="Line 668">
              <a:extLst>
                <a:ext uri="{FF2B5EF4-FFF2-40B4-BE49-F238E27FC236}">
                  <a16:creationId xmlns:a16="http://schemas.microsoft.com/office/drawing/2014/main" id="{E02BCCFF-A823-E2B1-9202-889AD92E81FB}"/>
                </a:ext>
              </a:extLst>
            </p:cNvPr>
            <p:cNvSpPr>
              <a:spLocks noChangeShapeType="1"/>
            </p:cNvSpPr>
            <p:nvPr/>
          </p:nvSpPr>
          <p:spPr bwMode="auto">
            <a:xfrm>
              <a:off x="45831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56" name="Line 669">
              <a:extLst>
                <a:ext uri="{FF2B5EF4-FFF2-40B4-BE49-F238E27FC236}">
                  <a16:creationId xmlns:a16="http://schemas.microsoft.com/office/drawing/2014/main" id="{2C00F2DB-DBEF-543A-FA87-FED4E49B6D7F}"/>
                </a:ext>
              </a:extLst>
            </p:cNvPr>
            <p:cNvSpPr>
              <a:spLocks noChangeShapeType="1"/>
            </p:cNvSpPr>
            <p:nvPr/>
          </p:nvSpPr>
          <p:spPr bwMode="auto">
            <a:xfrm>
              <a:off x="45894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57" name="Freeform 670">
              <a:extLst>
                <a:ext uri="{FF2B5EF4-FFF2-40B4-BE49-F238E27FC236}">
                  <a16:creationId xmlns:a16="http://schemas.microsoft.com/office/drawing/2014/main" id="{5A9E692D-3FB7-C0AB-0958-B8A3EDD5D6F8}"/>
                </a:ext>
              </a:extLst>
            </p:cNvPr>
            <p:cNvSpPr>
              <a:spLocks/>
            </p:cNvSpPr>
            <p:nvPr/>
          </p:nvSpPr>
          <p:spPr bwMode="auto">
            <a:xfrm>
              <a:off x="45894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58" name="Line 671">
              <a:extLst>
                <a:ext uri="{FF2B5EF4-FFF2-40B4-BE49-F238E27FC236}">
                  <a16:creationId xmlns:a16="http://schemas.microsoft.com/office/drawing/2014/main" id="{5E5F8AEF-6FC9-DB0F-508A-3D910938C1DA}"/>
                </a:ext>
              </a:extLst>
            </p:cNvPr>
            <p:cNvSpPr>
              <a:spLocks noChangeShapeType="1"/>
            </p:cNvSpPr>
            <p:nvPr/>
          </p:nvSpPr>
          <p:spPr bwMode="auto">
            <a:xfrm>
              <a:off x="45704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59" name="Line 672">
              <a:extLst>
                <a:ext uri="{FF2B5EF4-FFF2-40B4-BE49-F238E27FC236}">
                  <a16:creationId xmlns:a16="http://schemas.microsoft.com/office/drawing/2014/main" id="{BFD0B8B0-0A90-3FC6-3E15-B87209F289B7}"/>
                </a:ext>
              </a:extLst>
            </p:cNvPr>
            <p:cNvSpPr>
              <a:spLocks noChangeShapeType="1"/>
            </p:cNvSpPr>
            <p:nvPr/>
          </p:nvSpPr>
          <p:spPr bwMode="auto">
            <a:xfrm>
              <a:off x="45767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60" name="Freeform 673">
              <a:extLst>
                <a:ext uri="{FF2B5EF4-FFF2-40B4-BE49-F238E27FC236}">
                  <a16:creationId xmlns:a16="http://schemas.microsoft.com/office/drawing/2014/main" id="{77D69B9D-4806-02ED-3675-440998348EE3}"/>
                </a:ext>
              </a:extLst>
            </p:cNvPr>
            <p:cNvSpPr>
              <a:spLocks/>
            </p:cNvSpPr>
            <p:nvPr/>
          </p:nvSpPr>
          <p:spPr bwMode="auto">
            <a:xfrm>
              <a:off x="4576763" y="2393951"/>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61" name="Line 674">
              <a:extLst>
                <a:ext uri="{FF2B5EF4-FFF2-40B4-BE49-F238E27FC236}">
                  <a16:creationId xmlns:a16="http://schemas.microsoft.com/office/drawing/2014/main" id="{1758710A-3DA7-CD50-1DF8-936357574F02}"/>
                </a:ext>
              </a:extLst>
            </p:cNvPr>
            <p:cNvSpPr>
              <a:spLocks noChangeShapeType="1"/>
            </p:cNvSpPr>
            <p:nvPr/>
          </p:nvSpPr>
          <p:spPr bwMode="auto">
            <a:xfrm>
              <a:off x="45577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62" name="Line 675">
              <a:extLst>
                <a:ext uri="{FF2B5EF4-FFF2-40B4-BE49-F238E27FC236}">
                  <a16:creationId xmlns:a16="http://schemas.microsoft.com/office/drawing/2014/main" id="{A3315748-3421-CA52-0AB3-B942557D35AA}"/>
                </a:ext>
              </a:extLst>
            </p:cNvPr>
            <p:cNvSpPr>
              <a:spLocks noChangeShapeType="1"/>
            </p:cNvSpPr>
            <p:nvPr/>
          </p:nvSpPr>
          <p:spPr bwMode="auto">
            <a:xfrm>
              <a:off x="45704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63" name="Freeform 676">
              <a:extLst>
                <a:ext uri="{FF2B5EF4-FFF2-40B4-BE49-F238E27FC236}">
                  <a16:creationId xmlns:a16="http://schemas.microsoft.com/office/drawing/2014/main" id="{DEDC4515-7EA2-B363-7EFB-4F667AEB0B85}"/>
                </a:ext>
              </a:extLst>
            </p:cNvPr>
            <p:cNvSpPr>
              <a:spLocks/>
            </p:cNvSpPr>
            <p:nvPr/>
          </p:nvSpPr>
          <p:spPr bwMode="auto">
            <a:xfrm>
              <a:off x="45704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64" name="Line 677">
              <a:extLst>
                <a:ext uri="{FF2B5EF4-FFF2-40B4-BE49-F238E27FC236}">
                  <a16:creationId xmlns:a16="http://schemas.microsoft.com/office/drawing/2014/main" id="{51B12B3A-6840-1D92-36B9-B3F3F792BB7D}"/>
                </a:ext>
              </a:extLst>
            </p:cNvPr>
            <p:cNvSpPr>
              <a:spLocks noChangeShapeType="1"/>
            </p:cNvSpPr>
            <p:nvPr/>
          </p:nvSpPr>
          <p:spPr bwMode="auto">
            <a:xfrm>
              <a:off x="45513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65" name="Line 678">
              <a:extLst>
                <a:ext uri="{FF2B5EF4-FFF2-40B4-BE49-F238E27FC236}">
                  <a16:creationId xmlns:a16="http://schemas.microsoft.com/office/drawing/2014/main" id="{7B6215F6-825E-280E-A568-089DCA8993CE}"/>
                </a:ext>
              </a:extLst>
            </p:cNvPr>
            <p:cNvSpPr>
              <a:spLocks noChangeShapeType="1"/>
            </p:cNvSpPr>
            <p:nvPr/>
          </p:nvSpPr>
          <p:spPr bwMode="auto">
            <a:xfrm>
              <a:off x="45577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66" name="Freeform 679">
              <a:extLst>
                <a:ext uri="{FF2B5EF4-FFF2-40B4-BE49-F238E27FC236}">
                  <a16:creationId xmlns:a16="http://schemas.microsoft.com/office/drawing/2014/main" id="{A780AA31-8B8D-0F31-FEB9-9086E80FE1CA}"/>
                </a:ext>
              </a:extLst>
            </p:cNvPr>
            <p:cNvSpPr>
              <a:spLocks/>
            </p:cNvSpPr>
            <p:nvPr/>
          </p:nvSpPr>
          <p:spPr bwMode="auto">
            <a:xfrm>
              <a:off x="45640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67" name="Line 680">
              <a:extLst>
                <a:ext uri="{FF2B5EF4-FFF2-40B4-BE49-F238E27FC236}">
                  <a16:creationId xmlns:a16="http://schemas.microsoft.com/office/drawing/2014/main" id="{D22655AC-D353-A367-CAAB-51AB992C8A05}"/>
                </a:ext>
              </a:extLst>
            </p:cNvPr>
            <p:cNvSpPr>
              <a:spLocks noChangeShapeType="1"/>
            </p:cNvSpPr>
            <p:nvPr/>
          </p:nvSpPr>
          <p:spPr bwMode="auto">
            <a:xfrm>
              <a:off x="45450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68" name="Line 681">
              <a:extLst>
                <a:ext uri="{FF2B5EF4-FFF2-40B4-BE49-F238E27FC236}">
                  <a16:creationId xmlns:a16="http://schemas.microsoft.com/office/drawing/2014/main" id="{9F97F9CD-FFB4-773E-65B2-7310939A7B30}"/>
                </a:ext>
              </a:extLst>
            </p:cNvPr>
            <p:cNvSpPr>
              <a:spLocks noChangeShapeType="1"/>
            </p:cNvSpPr>
            <p:nvPr/>
          </p:nvSpPr>
          <p:spPr bwMode="auto">
            <a:xfrm>
              <a:off x="45513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69" name="Freeform 682">
              <a:extLst>
                <a:ext uri="{FF2B5EF4-FFF2-40B4-BE49-F238E27FC236}">
                  <a16:creationId xmlns:a16="http://schemas.microsoft.com/office/drawing/2014/main" id="{318F04D3-5F7B-F690-9CCB-BC33998A0861}"/>
                </a:ext>
              </a:extLst>
            </p:cNvPr>
            <p:cNvSpPr>
              <a:spLocks/>
            </p:cNvSpPr>
            <p:nvPr/>
          </p:nvSpPr>
          <p:spPr bwMode="auto">
            <a:xfrm>
              <a:off x="45577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70" name="Line 683">
              <a:extLst>
                <a:ext uri="{FF2B5EF4-FFF2-40B4-BE49-F238E27FC236}">
                  <a16:creationId xmlns:a16="http://schemas.microsoft.com/office/drawing/2014/main" id="{4C0CEBF6-0151-8109-A8F7-9E42719DF4B1}"/>
                </a:ext>
              </a:extLst>
            </p:cNvPr>
            <p:cNvSpPr>
              <a:spLocks noChangeShapeType="1"/>
            </p:cNvSpPr>
            <p:nvPr/>
          </p:nvSpPr>
          <p:spPr bwMode="auto">
            <a:xfrm>
              <a:off x="45386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71" name="Line 684">
              <a:extLst>
                <a:ext uri="{FF2B5EF4-FFF2-40B4-BE49-F238E27FC236}">
                  <a16:creationId xmlns:a16="http://schemas.microsoft.com/office/drawing/2014/main" id="{C164DFFA-A5A8-0D71-5982-98A063C78AE6}"/>
                </a:ext>
              </a:extLst>
            </p:cNvPr>
            <p:cNvSpPr>
              <a:spLocks noChangeShapeType="1"/>
            </p:cNvSpPr>
            <p:nvPr/>
          </p:nvSpPr>
          <p:spPr bwMode="auto">
            <a:xfrm>
              <a:off x="45450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72" name="Freeform 685">
              <a:extLst>
                <a:ext uri="{FF2B5EF4-FFF2-40B4-BE49-F238E27FC236}">
                  <a16:creationId xmlns:a16="http://schemas.microsoft.com/office/drawing/2014/main" id="{6C65149A-552A-7CE7-0637-5B52F63DEE1F}"/>
                </a:ext>
              </a:extLst>
            </p:cNvPr>
            <p:cNvSpPr>
              <a:spLocks/>
            </p:cNvSpPr>
            <p:nvPr/>
          </p:nvSpPr>
          <p:spPr bwMode="auto">
            <a:xfrm>
              <a:off x="4397376" y="2393951"/>
              <a:ext cx="153988" cy="0"/>
            </a:xfrm>
            <a:custGeom>
              <a:avLst/>
              <a:gdLst>
                <a:gd name="T0" fmla="*/ 0 w 24"/>
                <a:gd name="T1" fmla="*/ 0 w 24"/>
                <a:gd name="T2" fmla="*/ 24 w 24"/>
                <a:gd name="T3" fmla="*/ 24 w 24"/>
              </a:gdLst>
              <a:ahLst/>
              <a:cxnLst>
                <a:cxn ang="0">
                  <a:pos x="T0" y="0"/>
                </a:cxn>
                <a:cxn ang="0">
                  <a:pos x="T1" y="0"/>
                </a:cxn>
                <a:cxn ang="0">
                  <a:pos x="T2" y="0"/>
                </a:cxn>
                <a:cxn ang="0">
                  <a:pos x="T3" y="0"/>
                </a:cxn>
              </a:cxnLst>
              <a:rect l="0" t="0" r="r" b="b"/>
              <a:pathLst>
                <a:path w="24">
                  <a:moveTo>
                    <a:pt x="0" y="0"/>
                  </a:moveTo>
                  <a:lnTo>
                    <a:pt x="0" y="0"/>
                  </a:lnTo>
                  <a:lnTo>
                    <a:pt x="24" y="0"/>
                  </a:lnTo>
                  <a:lnTo>
                    <a:pt x="24"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73" name="Line 686">
              <a:extLst>
                <a:ext uri="{FF2B5EF4-FFF2-40B4-BE49-F238E27FC236}">
                  <a16:creationId xmlns:a16="http://schemas.microsoft.com/office/drawing/2014/main" id="{D09D6627-0F8E-E6E6-0626-E5C54D56ED11}"/>
                </a:ext>
              </a:extLst>
            </p:cNvPr>
            <p:cNvSpPr>
              <a:spLocks noChangeShapeType="1"/>
            </p:cNvSpPr>
            <p:nvPr/>
          </p:nvSpPr>
          <p:spPr bwMode="auto">
            <a:xfrm>
              <a:off x="437832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74" name="Line 687">
              <a:extLst>
                <a:ext uri="{FF2B5EF4-FFF2-40B4-BE49-F238E27FC236}">
                  <a16:creationId xmlns:a16="http://schemas.microsoft.com/office/drawing/2014/main" id="{7F5AC38C-28D3-0D33-D147-3509D6204D00}"/>
                </a:ext>
              </a:extLst>
            </p:cNvPr>
            <p:cNvSpPr>
              <a:spLocks noChangeShapeType="1"/>
            </p:cNvSpPr>
            <p:nvPr/>
          </p:nvSpPr>
          <p:spPr bwMode="auto">
            <a:xfrm>
              <a:off x="453072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75" name="Freeform 688">
              <a:extLst>
                <a:ext uri="{FF2B5EF4-FFF2-40B4-BE49-F238E27FC236}">
                  <a16:creationId xmlns:a16="http://schemas.microsoft.com/office/drawing/2014/main" id="{2C77982F-05DE-E627-0274-1C8CD77301CD}"/>
                </a:ext>
              </a:extLst>
            </p:cNvPr>
            <p:cNvSpPr>
              <a:spLocks/>
            </p:cNvSpPr>
            <p:nvPr/>
          </p:nvSpPr>
          <p:spPr bwMode="auto">
            <a:xfrm>
              <a:off x="4391026"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76" name="Line 689">
              <a:extLst>
                <a:ext uri="{FF2B5EF4-FFF2-40B4-BE49-F238E27FC236}">
                  <a16:creationId xmlns:a16="http://schemas.microsoft.com/office/drawing/2014/main" id="{6C4FD9B0-BE45-3380-8642-527A8B9DB2E6}"/>
                </a:ext>
              </a:extLst>
            </p:cNvPr>
            <p:cNvSpPr>
              <a:spLocks noChangeShapeType="1"/>
            </p:cNvSpPr>
            <p:nvPr/>
          </p:nvSpPr>
          <p:spPr bwMode="auto">
            <a:xfrm>
              <a:off x="437197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77" name="Line 690">
              <a:extLst>
                <a:ext uri="{FF2B5EF4-FFF2-40B4-BE49-F238E27FC236}">
                  <a16:creationId xmlns:a16="http://schemas.microsoft.com/office/drawing/2014/main" id="{CF79F8A5-3F38-941C-8B2B-AC1F445F00F7}"/>
                </a:ext>
              </a:extLst>
            </p:cNvPr>
            <p:cNvSpPr>
              <a:spLocks noChangeShapeType="1"/>
            </p:cNvSpPr>
            <p:nvPr/>
          </p:nvSpPr>
          <p:spPr bwMode="auto">
            <a:xfrm>
              <a:off x="437832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78" name="Freeform 691">
              <a:extLst>
                <a:ext uri="{FF2B5EF4-FFF2-40B4-BE49-F238E27FC236}">
                  <a16:creationId xmlns:a16="http://schemas.microsoft.com/office/drawing/2014/main" id="{D5CECE47-FDC7-AC9D-FB96-B49E990D1307}"/>
                </a:ext>
              </a:extLst>
            </p:cNvPr>
            <p:cNvSpPr>
              <a:spLocks/>
            </p:cNvSpPr>
            <p:nvPr/>
          </p:nvSpPr>
          <p:spPr bwMode="auto">
            <a:xfrm>
              <a:off x="4384676"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79" name="Line 692">
              <a:extLst>
                <a:ext uri="{FF2B5EF4-FFF2-40B4-BE49-F238E27FC236}">
                  <a16:creationId xmlns:a16="http://schemas.microsoft.com/office/drawing/2014/main" id="{76304AD6-BB43-8726-AFEB-25E8E7737FB2}"/>
                </a:ext>
              </a:extLst>
            </p:cNvPr>
            <p:cNvSpPr>
              <a:spLocks noChangeShapeType="1"/>
            </p:cNvSpPr>
            <p:nvPr/>
          </p:nvSpPr>
          <p:spPr bwMode="auto">
            <a:xfrm>
              <a:off x="436562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80" name="Line 693">
              <a:extLst>
                <a:ext uri="{FF2B5EF4-FFF2-40B4-BE49-F238E27FC236}">
                  <a16:creationId xmlns:a16="http://schemas.microsoft.com/office/drawing/2014/main" id="{5772309B-644C-BFE2-A18E-1DD72010F7FE}"/>
                </a:ext>
              </a:extLst>
            </p:cNvPr>
            <p:cNvSpPr>
              <a:spLocks noChangeShapeType="1"/>
            </p:cNvSpPr>
            <p:nvPr/>
          </p:nvSpPr>
          <p:spPr bwMode="auto">
            <a:xfrm>
              <a:off x="436562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81" name="Freeform 694">
              <a:extLst>
                <a:ext uri="{FF2B5EF4-FFF2-40B4-BE49-F238E27FC236}">
                  <a16:creationId xmlns:a16="http://schemas.microsoft.com/office/drawing/2014/main" id="{068F30D7-2DCD-14E8-7129-36D0D9E557FC}"/>
                </a:ext>
              </a:extLst>
            </p:cNvPr>
            <p:cNvSpPr>
              <a:spLocks/>
            </p:cNvSpPr>
            <p:nvPr/>
          </p:nvSpPr>
          <p:spPr bwMode="auto">
            <a:xfrm>
              <a:off x="4359276"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82" name="Line 695">
              <a:extLst>
                <a:ext uri="{FF2B5EF4-FFF2-40B4-BE49-F238E27FC236}">
                  <a16:creationId xmlns:a16="http://schemas.microsoft.com/office/drawing/2014/main" id="{440B6F70-E8FA-D435-18BB-5FEB2A9C9AE0}"/>
                </a:ext>
              </a:extLst>
            </p:cNvPr>
            <p:cNvSpPr>
              <a:spLocks noChangeShapeType="1"/>
            </p:cNvSpPr>
            <p:nvPr/>
          </p:nvSpPr>
          <p:spPr bwMode="auto">
            <a:xfrm>
              <a:off x="434022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83" name="Line 696">
              <a:extLst>
                <a:ext uri="{FF2B5EF4-FFF2-40B4-BE49-F238E27FC236}">
                  <a16:creationId xmlns:a16="http://schemas.microsoft.com/office/drawing/2014/main" id="{495999CC-7DE6-6123-1E81-F9580D50B859}"/>
                </a:ext>
              </a:extLst>
            </p:cNvPr>
            <p:cNvSpPr>
              <a:spLocks noChangeShapeType="1"/>
            </p:cNvSpPr>
            <p:nvPr/>
          </p:nvSpPr>
          <p:spPr bwMode="auto">
            <a:xfrm>
              <a:off x="434657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84" name="Freeform 697">
              <a:extLst>
                <a:ext uri="{FF2B5EF4-FFF2-40B4-BE49-F238E27FC236}">
                  <a16:creationId xmlns:a16="http://schemas.microsoft.com/office/drawing/2014/main" id="{558EA45E-815E-AA53-FE21-61A27F63092A}"/>
                </a:ext>
              </a:extLst>
            </p:cNvPr>
            <p:cNvSpPr>
              <a:spLocks/>
            </p:cNvSpPr>
            <p:nvPr/>
          </p:nvSpPr>
          <p:spPr bwMode="auto">
            <a:xfrm>
              <a:off x="4333876"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85" name="Line 698">
              <a:extLst>
                <a:ext uri="{FF2B5EF4-FFF2-40B4-BE49-F238E27FC236}">
                  <a16:creationId xmlns:a16="http://schemas.microsoft.com/office/drawing/2014/main" id="{068555A8-1152-D7CC-6AB6-EDAFE63F5611}"/>
                </a:ext>
              </a:extLst>
            </p:cNvPr>
            <p:cNvSpPr>
              <a:spLocks noChangeShapeType="1"/>
            </p:cNvSpPr>
            <p:nvPr/>
          </p:nvSpPr>
          <p:spPr bwMode="auto">
            <a:xfrm>
              <a:off x="43132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86" name="Line 699">
              <a:extLst>
                <a:ext uri="{FF2B5EF4-FFF2-40B4-BE49-F238E27FC236}">
                  <a16:creationId xmlns:a16="http://schemas.microsoft.com/office/drawing/2014/main" id="{5C4433BC-4528-BDDF-3D94-64643A66D784}"/>
                </a:ext>
              </a:extLst>
            </p:cNvPr>
            <p:cNvSpPr>
              <a:spLocks noChangeShapeType="1"/>
            </p:cNvSpPr>
            <p:nvPr/>
          </p:nvSpPr>
          <p:spPr bwMode="auto">
            <a:xfrm>
              <a:off x="43195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87" name="Freeform 700">
              <a:extLst>
                <a:ext uri="{FF2B5EF4-FFF2-40B4-BE49-F238E27FC236}">
                  <a16:creationId xmlns:a16="http://schemas.microsoft.com/office/drawing/2014/main" id="{8F93F6AA-BBBD-DC4F-6F8A-4AFF6AF6CF0C}"/>
                </a:ext>
              </a:extLst>
            </p:cNvPr>
            <p:cNvSpPr>
              <a:spLocks/>
            </p:cNvSpPr>
            <p:nvPr/>
          </p:nvSpPr>
          <p:spPr bwMode="auto">
            <a:xfrm>
              <a:off x="4327526"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88" name="Line 701">
              <a:extLst>
                <a:ext uri="{FF2B5EF4-FFF2-40B4-BE49-F238E27FC236}">
                  <a16:creationId xmlns:a16="http://schemas.microsoft.com/office/drawing/2014/main" id="{8E22D8A7-CEFA-6BE8-669E-5A07859C95DE}"/>
                </a:ext>
              </a:extLst>
            </p:cNvPr>
            <p:cNvSpPr>
              <a:spLocks noChangeShapeType="1"/>
            </p:cNvSpPr>
            <p:nvPr/>
          </p:nvSpPr>
          <p:spPr bwMode="auto">
            <a:xfrm>
              <a:off x="43068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89" name="Line 702">
              <a:extLst>
                <a:ext uri="{FF2B5EF4-FFF2-40B4-BE49-F238E27FC236}">
                  <a16:creationId xmlns:a16="http://schemas.microsoft.com/office/drawing/2014/main" id="{3502565E-5199-F60C-B7D5-B039A879E2C9}"/>
                </a:ext>
              </a:extLst>
            </p:cNvPr>
            <p:cNvSpPr>
              <a:spLocks noChangeShapeType="1"/>
            </p:cNvSpPr>
            <p:nvPr/>
          </p:nvSpPr>
          <p:spPr bwMode="auto">
            <a:xfrm>
              <a:off x="43068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90" name="Freeform 703">
              <a:extLst>
                <a:ext uri="{FF2B5EF4-FFF2-40B4-BE49-F238E27FC236}">
                  <a16:creationId xmlns:a16="http://schemas.microsoft.com/office/drawing/2014/main" id="{6686AEE5-A49C-21FE-DAF0-18BC949016C7}"/>
                </a:ext>
              </a:extLst>
            </p:cNvPr>
            <p:cNvSpPr>
              <a:spLocks/>
            </p:cNvSpPr>
            <p:nvPr/>
          </p:nvSpPr>
          <p:spPr bwMode="auto">
            <a:xfrm>
              <a:off x="4313238"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91" name="Line 704">
              <a:extLst>
                <a:ext uri="{FF2B5EF4-FFF2-40B4-BE49-F238E27FC236}">
                  <a16:creationId xmlns:a16="http://schemas.microsoft.com/office/drawing/2014/main" id="{F9AA6E75-75E1-ED6F-24FB-026F04BCD2C0}"/>
                </a:ext>
              </a:extLst>
            </p:cNvPr>
            <p:cNvSpPr>
              <a:spLocks noChangeShapeType="1"/>
            </p:cNvSpPr>
            <p:nvPr/>
          </p:nvSpPr>
          <p:spPr bwMode="auto">
            <a:xfrm>
              <a:off x="42941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92" name="Line 705">
              <a:extLst>
                <a:ext uri="{FF2B5EF4-FFF2-40B4-BE49-F238E27FC236}">
                  <a16:creationId xmlns:a16="http://schemas.microsoft.com/office/drawing/2014/main" id="{94F92755-63B4-1F30-B72D-1400EAA1B86D}"/>
                </a:ext>
              </a:extLst>
            </p:cNvPr>
            <p:cNvSpPr>
              <a:spLocks noChangeShapeType="1"/>
            </p:cNvSpPr>
            <p:nvPr/>
          </p:nvSpPr>
          <p:spPr bwMode="auto">
            <a:xfrm>
              <a:off x="42941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93" name="Freeform 706">
              <a:extLst>
                <a:ext uri="{FF2B5EF4-FFF2-40B4-BE49-F238E27FC236}">
                  <a16:creationId xmlns:a16="http://schemas.microsoft.com/office/drawing/2014/main" id="{0DCFFBBF-9D50-D8DC-3A59-6DF0D588EBD6}"/>
                </a:ext>
              </a:extLst>
            </p:cNvPr>
            <p:cNvSpPr>
              <a:spLocks/>
            </p:cNvSpPr>
            <p:nvPr/>
          </p:nvSpPr>
          <p:spPr bwMode="auto">
            <a:xfrm>
              <a:off x="4300538"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94" name="Line 707">
              <a:extLst>
                <a:ext uri="{FF2B5EF4-FFF2-40B4-BE49-F238E27FC236}">
                  <a16:creationId xmlns:a16="http://schemas.microsoft.com/office/drawing/2014/main" id="{ACDCE7EC-DBF0-C33F-99B6-17AAD2905B1F}"/>
                </a:ext>
              </a:extLst>
            </p:cNvPr>
            <p:cNvSpPr>
              <a:spLocks noChangeShapeType="1"/>
            </p:cNvSpPr>
            <p:nvPr/>
          </p:nvSpPr>
          <p:spPr bwMode="auto">
            <a:xfrm>
              <a:off x="42814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95" name="Line 708">
              <a:extLst>
                <a:ext uri="{FF2B5EF4-FFF2-40B4-BE49-F238E27FC236}">
                  <a16:creationId xmlns:a16="http://schemas.microsoft.com/office/drawing/2014/main" id="{6410B30B-75F7-CF9A-1921-1B8039D1EAED}"/>
                </a:ext>
              </a:extLst>
            </p:cNvPr>
            <p:cNvSpPr>
              <a:spLocks noChangeShapeType="1"/>
            </p:cNvSpPr>
            <p:nvPr/>
          </p:nvSpPr>
          <p:spPr bwMode="auto">
            <a:xfrm>
              <a:off x="42814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96" name="Freeform 709">
              <a:extLst>
                <a:ext uri="{FF2B5EF4-FFF2-40B4-BE49-F238E27FC236}">
                  <a16:creationId xmlns:a16="http://schemas.microsoft.com/office/drawing/2014/main" id="{1FD7444F-EED3-5F43-A3C6-7AF4A91AE58D}"/>
                </a:ext>
              </a:extLst>
            </p:cNvPr>
            <p:cNvSpPr>
              <a:spLocks/>
            </p:cNvSpPr>
            <p:nvPr/>
          </p:nvSpPr>
          <p:spPr bwMode="auto">
            <a:xfrm>
              <a:off x="428783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97" name="Line 710">
              <a:extLst>
                <a:ext uri="{FF2B5EF4-FFF2-40B4-BE49-F238E27FC236}">
                  <a16:creationId xmlns:a16="http://schemas.microsoft.com/office/drawing/2014/main" id="{CE7501F7-3127-43C3-17FD-9B119094E638}"/>
                </a:ext>
              </a:extLst>
            </p:cNvPr>
            <p:cNvSpPr>
              <a:spLocks noChangeShapeType="1"/>
            </p:cNvSpPr>
            <p:nvPr/>
          </p:nvSpPr>
          <p:spPr bwMode="auto">
            <a:xfrm>
              <a:off x="42687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98" name="Line 711">
              <a:extLst>
                <a:ext uri="{FF2B5EF4-FFF2-40B4-BE49-F238E27FC236}">
                  <a16:creationId xmlns:a16="http://schemas.microsoft.com/office/drawing/2014/main" id="{CBECD4FD-D8CC-23B7-C3F2-1626FB367C24}"/>
                </a:ext>
              </a:extLst>
            </p:cNvPr>
            <p:cNvSpPr>
              <a:spLocks noChangeShapeType="1"/>
            </p:cNvSpPr>
            <p:nvPr/>
          </p:nvSpPr>
          <p:spPr bwMode="auto">
            <a:xfrm>
              <a:off x="42751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99" name="Freeform 712">
              <a:extLst>
                <a:ext uri="{FF2B5EF4-FFF2-40B4-BE49-F238E27FC236}">
                  <a16:creationId xmlns:a16="http://schemas.microsoft.com/office/drawing/2014/main" id="{D0027145-31BC-899E-A8A0-206875ACBBBA}"/>
                </a:ext>
              </a:extLst>
            </p:cNvPr>
            <p:cNvSpPr>
              <a:spLocks/>
            </p:cNvSpPr>
            <p:nvPr/>
          </p:nvSpPr>
          <p:spPr bwMode="auto">
            <a:xfrm>
              <a:off x="428148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00" name="Line 713">
              <a:extLst>
                <a:ext uri="{FF2B5EF4-FFF2-40B4-BE49-F238E27FC236}">
                  <a16:creationId xmlns:a16="http://schemas.microsoft.com/office/drawing/2014/main" id="{028E21CF-F581-2EA4-068E-8573BD24DA5A}"/>
                </a:ext>
              </a:extLst>
            </p:cNvPr>
            <p:cNvSpPr>
              <a:spLocks noChangeShapeType="1"/>
            </p:cNvSpPr>
            <p:nvPr/>
          </p:nvSpPr>
          <p:spPr bwMode="auto">
            <a:xfrm>
              <a:off x="42624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01" name="Line 714">
              <a:extLst>
                <a:ext uri="{FF2B5EF4-FFF2-40B4-BE49-F238E27FC236}">
                  <a16:creationId xmlns:a16="http://schemas.microsoft.com/office/drawing/2014/main" id="{3840AF86-6D56-6936-9759-E68F22E2365D}"/>
                </a:ext>
              </a:extLst>
            </p:cNvPr>
            <p:cNvSpPr>
              <a:spLocks noChangeShapeType="1"/>
            </p:cNvSpPr>
            <p:nvPr/>
          </p:nvSpPr>
          <p:spPr bwMode="auto">
            <a:xfrm>
              <a:off x="42687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02" name="Freeform 715">
              <a:extLst>
                <a:ext uri="{FF2B5EF4-FFF2-40B4-BE49-F238E27FC236}">
                  <a16:creationId xmlns:a16="http://schemas.microsoft.com/office/drawing/2014/main" id="{E482BC8B-99DD-D37C-BEB5-3C86D7697088}"/>
                </a:ext>
              </a:extLst>
            </p:cNvPr>
            <p:cNvSpPr>
              <a:spLocks/>
            </p:cNvSpPr>
            <p:nvPr/>
          </p:nvSpPr>
          <p:spPr bwMode="auto">
            <a:xfrm>
              <a:off x="427513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03" name="Line 716">
              <a:extLst>
                <a:ext uri="{FF2B5EF4-FFF2-40B4-BE49-F238E27FC236}">
                  <a16:creationId xmlns:a16="http://schemas.microsoft.com/office/drawing/2014/main" id="{3F0FDBEB-6D73-BF53-63AC-5CE4BEAB98F5}"/>
                </a:ext>
              </a:extLst>
            </p:cNvPr>
            <p:cNvSpPr>
              <a:spLocks noChangeShapeType="1"/>
            </p:cNvSpPr>
            <p:nvPr/>
          </p:nvSpPr>
          <p:spPr bwMode="auto">
            <a:xfrm>
              <a:off x="42560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04" name="Line 717">
              <a:extLst>
                <a:ext uri="{FF2B5EF4-FFF2-40B4-BE49-F238E27FC236}">
                  <a16:creationId xmlns:a16="http://schemas.microsoft.com/office/drawing/2014/main" id="{25F396ED-458D-97B1-E88D-853B24C3C7AC}"/>
                </a:ext>
              </a:extLst>
            </p:cNvPr>
            <p:cNvSpPr>
              <a:spLocks noChangeShapeType="1"/>
            </p:cNvSpPr>
            <p:nvPr/>
          </p:nvSpPr>
          <p:spPr bwMode="auto">
            <a:xfrm>
              <a:off x="42624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05" name="Freeform 718">
              <a:extLst>
                <a:ext uri="{FF2B5EF4-FFF2-40B4-BE49-F238E27FC236}">
                  <a16:creationId xmlns:a16="http://schemas.microsoft.com/office/drawing/2014/main" id="{CD7BB65B-8E8E-504C-1F6A-CBF43D0A89F8}"/>
                </a:ext>
              </a:extLst>
            </p:cNvPr>
            <p:cNvSpPr>
              <a:spLocks/>
            </p:cNvSpPr>
            <p:nvPr/>
          </p:nvSpPr>
          <p:spPr bwMode="auto">
            <a:xfrm>
              <a:off x="426878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06" name="Line 719">
              <a:extLst>
                <a:ext uri="{FF2B5EF4-FFF2-40B4-BE49-F238E27FC236}">
                  <a16:creationId xmlns:a16="http://schemas.microsoft.com/office/drawing/2014/main" id="{F266CA07-A9AD-96CD-2CA6-EC07A0789B17}"/>
                </a:ext>
              </a:extLst>
            </p:cNvPr>
            <p:cNvSpPr>
              <a:spLocks noChangeShapeType="1"/>
            </p:cNvSpPr>
            <p:nvPr/>
          </p:nvSpPr>
          <p:spPr bwMode="auto">
            <a:xfrm>
              <a:off x="42497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07" name="Line 720">
              <a:extLst>
                <a:ext uri="{FF2B5EF4-FFF2-40B4-BE49-F238E27FC236}">
                  <a16:creationId xmlns:a16="http://schemas.microsoft.com/office/drawing/2014/main" id="{35B52A72-5381-BF2C-CE96-B0AFC12B8549}"/>
                </a:ext>
              </a:extLst>
            </p:cNvPr>
            <p:cNvSpPr>
              <a:spLocks noChangeShapeType="1"/>
            </p:cNvSpPr>
            <p:nvPr/>
          </p:nvSpPr>
          <p:spPr bwMode="auto">
            <a:xfrm>
              <a:off x="42560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08" name="Freeform 721">
              <a:extLst>
                <a:ext uri="{FF2B5EF4-FFF2-40B4-BE49-F238E27FC236}">
                  <a16:creationId xmlns:a16="http://schemas.microsoft.com/office/drawing/2014/main" id="{38FA65E3-566D-2678-6972-338E0130BFA5}"/>
                </a:ext>
              </a:extLst>
            </p:cNvPr>
            <p:cNvSpPr>
              <a:spLocks/>
            </p:cNvSpPr>
            <p:nvPr/>
          </p:nvSpPr>
          <p:spPr bwMode="auto">
            <a:xfrm>
              <a:off x="4249738" y="2393951"/>
              <a:ext cx="19050" cy="0"/>
            </a:xfrm>
            <a:custGeom>
              <a:avLst/>
              <a:gdLst>
                <a:gd name="T0" fmla="*/ 0 w 3"/>
                <a:gd name="T1" fmla="*/ 0 w 3"/>
                <a:gd name="T2" fmla="*/ 3 w 3"/>
                <a:gd name="T3" fmla="*/ 3 w 3"/>
              </a:gdLst>
              <a:ahLst/>
              <a:cxnLst>
                <a:cxn ang="0">
                  <a:pos x="T0" y="0"/>
                </a:cxn>
                <a:cxn ang="0">
                  <a:pos x="T1" y="0"/>
                </a:cxn>
                <a:cxn ang="0">
                  <a:pos x="T2" y="0"/>
                </a:cxn>
                <a:cxn ang="0">
                  <a:pos x="T3" y="0"/>
                </a:cxn>
              </a:cxnLst>
              <a:rect l="0" t="0" r="r" b="b"/>
              <a:pathLst>
                <a:path w="3">
                  <a:moveTo>
                    <a:pt x="0" y="0"/>
                  </a:moveTo>
                  <a:lnTo>
                    <a:pt x="0" y="0"/>
                  </a:lnTo>
                  <a:lnTo>
                    <a:pt x="3" y="0"/>
                  </a:lnTo>
                  <a:lnTo>
                    <a:pt x="3"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09" name="Line 722">
              <a:extLst>
                <a:ext uri="{FF2B5EF4-FFF2-40B4-BE49-F238E27FC236}">
                  <a16:creationId xmlns:a16="http://schemas.microsoft.com/office/drawing/2014/main" id="{4E14BCAB-7B33-D26D-8247-36A15DFF395E}"/>
                </a:ext>
              </a:extLst>
            </p:cNvPr>
            <p:cNvSpPr>
              <a:spLocks noChangeShapeType="1"/>
            </p:cNvSpPr>
            <p:nvPr/>
          </p:nvSpPr>
          <p:spPr bwMode="auto">
            <a:xfrm>
              <a:off x="42306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10" name="Line 723">
              <a:extLst>
                <a:ext uri="{FF2B5EF4-FFF2-40B4-BE49-F238E27FC236}">
                  <a16:creationId xmlns:a16="http://schemas.microsoft.com/office/drawing/2014/main" id="{8B7E47D4-7595-773F-8223-0B177C918800}"/>
                </a:ext>
              </a:extLst>
            </p:cNvPr>
            <p:cNvSpPr>
              <a:spLocks noChangeShapeType="1"/>
            </p:cNvSpPr>
            <p:nvPr/>
          </p:nvSpPr>
          <p:spPr bwMode="auto">
            <a:xfrm>
              <a:off x="42497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11" name="Freeform 724">
              <a:extLst>
                <a:ext uri="{FF2B5EF4-FFF2-40B4-BE49-F238E27FC236}">
                  <a16:creationId xmlns:a16="http://schemas.microsoft.com/office/drawing/2014/main" id="{DD7ABEB6-F96B-E7F6-EC0B-48A810F5D36A}"/>
                </a:ext>
              </a:extLst>
            </p:cNvPr>
            <p:cNvSpPr>
              <a:spLocks/>
            </p:cNvSpPr>
            <p:nvPr/>
          </p:nvSpPr>
          <p:spPr bwMode="auto">
            <a:xfrm>
              <a:off x="424338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12" name="Line 725">
              <a:extLst>
                <a:ext uri="{FF2B5EF4-FFF2-40B4-BE49-F238E27FC236}">
                  <a16:creationId xmlns:a16="http://schemas.microsoft.com/office/drawing/2014/main" id="{505A7957-76E9-BCB4-3061-B5EB85334F4E}"/>
                </a:ext>
              </a:extLst>
            </p:cNvPr>
            <p:cNvSpPr>
              <a:spLocks noChangeShapeType="1"/>
            </p:cNvSpPr>
            <p:nvPr/>
          </p:nvSpPr>
          <p:spPr bwMode="auto">
            <a:xfrm>
              <a:off x="42243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13" name="Line 726">
              <a:extLst>
                <a:ext uri="{FF2B5EF4-FFF2-40B4-BE49-F238E27FC236}">
                  <a16:creationId xmlns:a16="http://schemas.microsoft.com/office/drawing/2014/main" id="{39E66FAF-64FE-945E-8E0F-DEF3D7CE7C14}"/>
                </a:ext>
              </a:extLst>
            </p:cNvPr>
            <p:cNvSpPr>
              <a:spLocks noChangeShapeType="1"/>
            </p:cNvSpPr>
            <p:nvPr/>
          </p:nvSpPr>
          <p:spPr bwMode="auto">
            <a:xfrm>
              <a:off x="42306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14" name="Freeform 727">
              <a:extLst>
                <a:ext uri="{FF2B5EF4-FFF2-40B4-BE49-F238E27FC236}">
                  <a16:creationId xmlns:a16="http://schemas.microsoft.com/office/drawing/2014/main" id="{6435021A-65EA-31DA-6149-7D638E41E18F}"/>
                </a:ext>
              </a:extLst>
            </p:cNvPr>
            <p:cNvSpPr>
              <a:spLocks/>
            </p:cNvSpPr>
            <p:nvPr/>
          </p:nvSpPr>
          <p:spPr bwMode="auto">
            <a:xfrm>
              <a:off x="423703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15" name="Line 728">
              <a:extLst>
                <a:ext uri="{FF2B5EF4-FFF2-40B4-BE49-F238E27FC236}">
                  <a16:creationId xmlns:a16="http://schemas.microsoft.com/office/drawing/2014/main" id="{054B285C-273E-E26B-5F10-4D3F28C680EB}"/>
                </a:ext>
              </a:extLst>
            </p:cNvPr>
            <p:cNvSpPr>
              <a:spLocks noChangeShapeType="1"/>
            </p:cNvSpPr>
            <p:nvPr/>
          </p:nvSpPr>
          <p:spPr bwMode="auto">
            <a:xfrm>
              <a:off x="42179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16" name="Line 729">
              <a:extLst>
                <a:ext uri="{FF2B5EF4-FFF2-40B4-BE49-F238E27FC236}">
                  <a16:creationId xmlns:a16="http://schemas.microsoft.com/office/drawing/2014/main" id="{6AE967F5-5DB0-43E3-0A7E-BE4E5C43A917}"/>
                </a:ext>
              </a:extLst>
            </p:cNvPr>
            <p:cNvSpPr>
              <a:spLocks noChangeShapeType="1"/>
            </p:cNvSpPr>
            <p:nvPr/>
          </p:nvSpPr>
          <p:spPr bwMode="auto">
            <a:xfrm>
              <a:off x="42243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17" name="Freeform 730">
              <a:extLst>
                <a:ext uri="{FF2B5EF4-FFF2-40B4-BE49-F238E27FC236}">
                  <a16:creationId xmlns:a16="http://schemas.microsoft.com/office/drawing/2014/main" id="{F083218C-73A0-EE2D-AC06-3F554AD62A9D}"/>
                </a:ext>
              </a:extLst>
            </p:cNvPr>
            <p:cNvSpPr>
              <a:spLocks/>
            </p:cNvSpPr>
            <p:nvPr/>
          </p:nvSpPr>
          <p:spPr bwMode="auto">
            <a:xfrm>
              <a:off x="421798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18" name="Line 731">
              <a:extLst>
                <a:ext uri="{FF2B5EF4-FFF2-40B4-BE49-F238E27FC236}">
                  <a16:creationId xmlns:a16="http://schemas.microsoft.com/office/drawing/2014/main" id="{C6545A8B-2A7E-CA8A-A4B0-61FD770B4A67}"/>
                </a:ext>
              </a:extLst>
            </p:cNvPr>
            <p:cNvSpPr>
              <a:spLocks noChangeShapeType="1"/>
            </p:cNvSpPr>
            <p:nvPr/>
          </p:nvSpPr>
          <p:spPr bwMode="auto">
            <a:xfrm>
              <a:off x="41989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19" name="Line 732">
              <a:extLst>
                <a:ext uri="{FF2B5EF4-FFF2-40B4-BE49-F238E27FC236}">
                  <a16:creationId xmlns:a16="http://schemas.microsoft.com/office/drawing/2014/main" id="{F5EF47F8-3BF5-E354-16F0-39A19D8254BB}"/>
                </a:ext>
              </a:extLst>
            </p:cNvPr>
            <p:cNvSpPr>
              <a:spLocks noChangeShapeType="1"/>
            </p:cNvSpPr>
            <p:nvPr/>
          </p:nvSpPr>
          <p:spPr bwMode="auto">
            <a:xfrm>
              <a:off x="42052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20" name="Freeform 733">
              <a:extLst>
                <a:ext uri="{FF2B5EF4-FFF2-40B4-BE49-F238E27FC236}">
                  <a16:creationId xmlns:a16="http://schemas.microsoft.com/office/drawing/2014/main" id="{06C858BF-4F82-B28D-24B6-1C2AA379C822}"/>
                </a:ext>
              </a:extLst>
            </p:cNvPr>
            <p:cNvSpPr>
              <a:spLocks/>
            </p:cNvSpPr>
            <p:nvPr/>
          </p:nvSpPr>
          <p:spPr bwMode="auto">
            <a:xfrm>
              <a:off x="419258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21" name="Line 734">
              <a:extLst>
                <a:ext uri="{FF2B5EF4-FFF2-40B4-BE49-F238E27FC236}">
                  <a16:creationId xmlns:a16="http://schemas.microsoft.com/office/drawing/2014/main" id="{5630EB31-231F-A8A2-1981-96824BA4D26E}"/>
                </a:ext>
              </a:extLst>
            </p:cNvPr>
            <p:cNvSpPr>
              <a:spLocks noChangeShapeType="1"/>
            </p:cNvSpPr>
            <p:nvPr/>
          </p:nvSpPr>
          <p:spPr bwMode="auto">
            <a:xfrm>
              <a:off x="41735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22" name="Line 735">
              <a:extLst>
                <a:ext uri="{FF2B5EF4-FFF2-40B4-BE49-F238E27FC236}">
                  <a16:creationId xmlns:a16="http://schemas.microsoft.com/office/drawing/2014/main" id="{3A2226BF-3BFC-5826-69DC-194A27D37786}"/>
                </a:ext>
              </a:extLst>
            </p:cNvPr>
            <p:cNvSpPr>
              <a:spLocks noChangeShapeType="1"/>
            </p:cNvSpPr>
            <p:nvPr/>
          </p:nvSpPr>
          <p:spPr bwMode="auto">
            <a:xfrm>
              <a:off x="41798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23" name="Freeform 736">
              <a:extLst>
                <a:ext uri="{FF2B5EF4-FFF2-40B4-BE49-F238E27FC236}">
                  <a16:creationId xmlns:a16="http://schemas.microsoft.com/office/drawing/2014/main" id="{B24DDD61-D88B-0E37-5164-67A1C2FCF439}"/>
                </a:ext>
              </a:extLst>
            </p:cNvPr>
            <p:cNvSpPr>
              <a:spLocks/>
            </p:cNvSpPr>
            <p:nvPr/>
          </p:nvSpPr>
          <p:spPr bwMode="auto">
            <a:xfrm>
              <a:off x="4064001"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24" name="Line 737">
              <a:extLst>
                <a:ext uri="{FF2B5EF4-FFF2-40B4-BE49-F238E27FC236}">
                  <a16:creationId xmlns:a16="http://schemas.microsoft.com/office/drawing/2014/main" id="{31BAE1BC-67EA-DE8C-BA6E-9A8B726B137F}"/>
                </a:ext>
              </a:extLst>
            </p:cNvPr>
            <p:cNvSpPr>
              <a:spLocks noChangeShapeType="1"/>
            </p:cNvSpPr>
            <p:nvPr/>
          </p:nvSpPr>
          <p:spPr bwMode="auto">
            <a:xfrm>
              <a:off x="40449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25" name="Line 738">
              <a:extLst>
                <a:ext uri="{FF2B5EF4-FFF2-40B4-BE49-F238E27FC236}">
                  <a16:creationId xmlns:a16="http://schemas.microsoft.com/office/drawing/2014/main" id="{D62F363B-2322-A3FF-0FD5-FB0397BE58B3}"/>
                </a:ext>
              </a:extLst>
            </p:cNvPr>
            <p:cNvSpPr>
              <a:spLocks noChangeShapeType="1"/>
            </p:cNvSpPr>
            <p:nvPr/>
          </p:nvSpPr>
          <p:spPr bwMode="auto">
            <a:xfrm>
              <a:off x="40449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26" name="Freeform 739">
              <a:extLst>
                <a:ext uri="{FF2B5EF4-FFF2-40B4-BE49-F238E27FC236}">
                  <a16:creationId xmlns:a16="http://schemas.microsoft.com/office/drawing/2014/main" id="{7DB04A74-7FB0-CAD3-3D93-3B824D1E1BE7}"/>
                </a:ext>
              </a:extLst>
            </p:cNvPr>
            <p:cNvSpPr>
              <a:spLocks/>
            </p:cNvSpPr>
            <p:nvPr/>
          </p:nvSpPr>
          <p:spPr bwMode="auto">
            <a:xfrm>
              <a:off x="403225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27" name="Line 740">
              <a:extLst>
                <a:ext uri="{FF2B5EF4-FFF2-40B4-BE49-F238E27FC236}">
                  <a16:creationId xmlns:a16="http://schemas.microsoft.com/office/drawing/2014/main" id="{5016ADF1-2DCC-30F1-E561-9322522D92D0}"/>
                </a:ext>
              </a:extLst>
            </p:cNvPr>
            <p:cNvSpPr>
              <a:spLocks noChangeShapeType="1"/>
            </p:cNvSpPr>
            <p:nvPr/>
          </p:nvSpPr>
          <p:spPr bwMode="auto">
            <a:xfrm>
              <a:off x="40132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28" name="Line 741">
              <a:extLst>
                <a:ext uri="{FF2B5EF4-FFF2-40B4-BE49-F238E27FC236}">
                  <a16:creationId xmlns:a16="http://schemas.microsoft.com/office/drawing/2014/main" id="{6D0784F8-F772-AE5D-6FA8-4DFA4300A6C9}"/>
                </a:ext>
              </a:extLst>
            </p:cNvPr>
            <p:cNvSpPr>
              <a:spLocks noChangeShapeType="1"/>
            </p:cNvSpPr>
            <p:nvPr/>
          </p:nvSpPr>
          <p:spPr bwMode="auto">
            <a:xfrm>
              <a:off x="40195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29" name="Freeform 742">
              <a:extLst>
                <a:ext uri="{FF2B5EF4-FFF2-40B4-BE49-F238E27FC236}">
                  <a16:creationId xmlns:a16="http://schemas.microsoft.com/office/drawing/2014/main" id="{31282568-C9E5-12A4-F880-2582B5879CF8}"/>
                </a:ext>
              </a:extLst>
            </p:cNvPr>
            <p:cNvSpPr>
              <a:spLocks/>
            </p:cNvSpPr>
            <p:nvPr/>
          </p:nvSpPr>
          <p:spPr bwMode="auto">
            <a:xfrm>
              <a:off x="401955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30" name="Line 743">
              <a:extLst>
                <a:ext uri="{FF2B5EF4-FFF2-40B4-BE49-F238E27FC236}">
                  <a16:creationId xmlns:a16="http://schemas.microsoft.com/office/drawing/2014/main" id="{95695C32-8169-7A1E-36C6-60EB280EA01D}"/>
                </a:ext>
              </a:extLst>
            </p:cNvPr>
            <p:cNvSpPr>
              <a:spLocks noChangeShapeType="1"/>
            </p:cNvSpPr>
            <p:nvPr/>
          </p:nvSpPr>
          <p:spPr bwMode="auto">
            <a:xfrm>
              <a:off x="40005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31" name="Line 744">
              <a:extLst>
                <a:ext uri="{FF2B5EF4-FFF2-40B4-BE49-F238E27FC236}">
                  <a16:creationId xmlns:a16="http://schemas.microsoft.com/office/drawing/2014/main" id="{0A9A3509-83C5-4224-BF23-262803E48ECD}"/>
                </a:ext>
              </a:extLst>
            </p:cNvPr>
            <p:cNvSpPr>
              <a:spLocks noChangeShapeType="1"/>
            </p:cNvSpPr>
            <p:nvPr/>
          </p:nvSpPr>
          <p:spPr bwMode="auto">
            <a:xfrm>
              <a:off x="40068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32" name="Freeform 745">
              <a:extLst>
                <a:ext uri="{FF2B5EF4-FFF2-40B4-BE49-F238E27FC236}">
                  <a16:creationId xmlns:a16="http://schemas.microsoft.com/office/drawing/2014/main" id="{6C79CBF4-67EA-919C-0DDD-4CD20D8F318D}"/>
                </a:ext>
              </a:extLst>
            </p:cNvPr>
            <p:cNvSpPr>
              <a:spLocks/>
            </p:cNvSpPr>
            <p:nvPr/>
          </p:nvSpPr>
          <p:spPr bwMode="auto">
            <a:xfrm>
              <a:off x="400685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33" name="Line 746">
              <a:extLst>
                <a:ext uri="{FF2B5EF4-FFF2-40B4-BE49-F238E27FC236}">
                  <a16:creationId xmlns:a16="http://schemas.microsoft.com/office/drawing/2014/main" id="{D05C409C-AE2A-2A28-CBD7-3F3347DDB491}"/>
                </a:ext>
              </a:extLst>
            </p:cNvPr>
            <p:cNvSpPr>
              <a:spLocks noChangeShapeType="1"/>
            </p:cNvSpPr>
            <p:nvPr/>
          </p:nvSpPr>
          <p:spPr bwMode="auto">
            <a:xfrm>
              <a:off x="39878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34" name="Line 747">
              <a:extLst>
                <a:ext uri="{FF2B5EF4-FFF2-40B4-BE49-F238E27FC236}">
                  <a16:creationId xmlns:a16="http://schemas.microsoft.com/office/drawing/2014/main" id="{6F067A20-AC48-79F3-E166-DFE707564160}"/>
                </a:ext>
              </a:extLst>
            </p:cNvPr>
            <p:cNvSpPr>
              <a:spLocks noChangeShapeType="1"/>
            </p:cNvSpPr>
            <p:nvPr/>
          </p:nvSpPr>
          <p:spPr bwMode="auto">
            <a:xfrm>
              <a:off x="39941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35" name="Freeform 748">
              <a:extLst>
                <a:ext uri="{FF2B5EF4-FFF2-40B4-BE49-F238E27FC236}">
                  <a16:creationId xmlns:a16="http://schemas.microsoft.com/office/drawing/2014/main" id="{0E72B154-FDDB-948B-8884-A9F1E2149087}"/>
                </a:ext>
              </a:extLst>
            </p:cNvPr>
            <p:cNvSpPr>
              <a:spLocks/>
            </p:cNvSpPr>
            <p:nvPr/>
          </p:nvSpPr>
          <p:spPr bwMode="auto">
            <a:xfrm>
              <a:off x="3987801"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36" name="Line 749">
              <a:extLst>
                <a:ext uri="{FF2B5EF4-FFF2-40B4-BE49-F238E27FC236}">
                  <a16:creationId xmlns:a16="http://schemas.microsoft.com/office/drawing/2014/main" id="{B538F2CD-7B7A-89E0-DA88-EC5D6BF7A96A}"/>
                </a:ext>
              </a:extLst>
            </p:cNvPr>
            <p:cNvSpPr>
              <a:spLocks noChangeShapeType="1"/>
            </p:cNvSpPr>
            <p:nvPr/>
          </p:nvSpPr>
          <p:spPr bwMode="auto">
            <a:xfrm>
              <a:off x="39687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37" name="Line 750">
              <a:extLst>
                <a:ext uri="{FF2B5EF4-FFF2-40B4-BE49-F238E27FC236}">
                  <a16:creationId xmlns:a16="http://schemas.microsoft.com/office/drawing/2014/main" id="{026BB2D7-E2BF-E3C1-3E4E-7D265CB6F0AB}"/>
                </a:ext>
              </a:extLst>
            </p:cNvPr>
            <p:cNvSpPr>
              <a:spLocks noChangeShapeType="1"/>
            </p:cNvSpPr>
            <p:nvPr/>
          </p:nvSpPr>
          <p:spPr bwMode="auto">
            <a:xfrm>
              <a:off x="39687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38" name="Freeform 751">
              <a:extLst>
                <a:ext uri="{FF2B5EF4-FFF2-40B4-BE49-F238E27FC236}">
                  <a16:creationId xmlns:a16="http://schemas.microsoft.com/office/drawing/2014/main" id="{CE81F7CB-A2D0-B71D-22A7-C8557F075626}"/>
                </a:ext>
              </a:extLst>
            </p:cNvPr>
            <p:cNvSpPr>
              <a:spLocks/>
            </p:cNvSpPr>
            <p:nvPr/>
          </p:nvSpPr>
          <p:spPr bwMode="auto">
            <a:xfrm>
              <a:off x="3937001"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39" name="Line 752">
              <a:extLst>
                <a:ext uri="{FF2B5EF4-FFF2-40B4-BE49-F238E27FC236}">
                  <a16:creationId xmlns:a16="http://schemas.microsoft.com/office/drawing/2014/main" id="{26664DFE-EA25-EEB8-DB8D-22452066EF01}"/>
                </a:ext>
              </a:extLst>
            </p:cNvPr>
            <p:cNvSpPr>
              <a:spLocks noChangeShapeType="1"/>
            </p:cNvSpPr>
            <p:nvPr/>
          </p:nvSpPr>
          <p:spPr bwMode="auto">
            <a:xfrm>
              <a:off x="391795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40" name="Line 753">
              <a:extLst>
                <a:ext uri="{FF2B5EF4-FFF2-40B4-BE49-F238E27FC236}">
                  <a16:creationId xmlns:a16="http://schemas.microsoft.com/office/drawing/2014/main" id="{2198625F-E975-1A4A-6E79-29032149F8C1}"/>
                </a:ext>
              </a:extLst>
            </p:cNvPr>
            <p:cNvSpPr>
              <a:spLocks noChangeShapeType="1"/>
            </p:cNvSpPr>
            <p:nvPr/>
          </p:nvSpPr>
          <p:spPr bwMode="auto">
            <a:xfrm>
              <a:off x="3924301"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41" name="Freeform 754">
              <a:extLst>
                <a:ext uri="{FF2B5EF4-FFF2-40B4-BE49-F238E27FC236}">
                  <a16:creationId xmlns:a16="http://schemas.microsoft.com/office/drawing/2014/main" id="{3F53DFC8-B497-BC0D-EE1C-4364C56CC3DC}"/>
                </a:ext>
              </a:extLst>
            </p:cNvPr>
            <p:cNvSpPr>
              <a:spLocks/>
            </p:cNvSpPr>
            <p:nvPr/>
          </p:nvSpPr>
          <p:spPr bwMode="auto">
            <a:xfrm>
              <a:off x="3917951"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42" name="Line 755">
              <a:extLst>
                <a:ext uri="{FF2B5EF4-FFF2-40B4-BE49-F238E27FC236}">
                  <a16:creationId xmlns:a16="http://schemas.microsoft.com/office/drawing/2014/main" id="{E37C9A76-AA4F-CEAB-92DA-5B7B87214F99}"/>
                </a:ext>
              </a:extLst>
            </p:cNvPr>
            <p:cNvSpPr>
              <a:spLocks noChangeShapeType="1"/>
            </p:cNvSpPr>
            <p:nvPr/>
          </p:nvSpPr>
          <p:spPr bwMode="auto">
            <a:xfrm>
              <a:off x="38973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43" name="Line 756">
              <a:extLst>
                <a:ext uri="{FF2B5EF4-FFF2-40B4-BE49-F238E27FC236}">
                  <a16:creationId xmlns:a16="http://schemas.microsoft.com/office/drawing/2014/main" id="{2DC405E3-E2DE-721A-CDB3-A0F9437B25FC}"/>
                </a:ext>
              </a:extLst>
            </p:cNvPr>
            <p:cNvSpPr>
              <a:spLocks noChangeShapeType="1"/>
            </p:cNvSpPr>
            <p:nvPr/>
          </p:nvSpPr>
          <p:spPr bwMode="auto">
            <a:xfrm>
              <a:off x="38973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44" name="Freeform 757">
              <a:extLst>
                <a:ext uri="{FF2B5EF4-FFF2-40B4-BE49-F238E27FC236}">
                  <a16:creationId xmlns:a16="http://schemas.microsoft.com/office/drawing/2014/main" id="{79375A5E-E1AA-68CD-5AD4-0774BEF9A8D3}"/>
                </a:ext>
              </a:extLst>
            </p:cNvPr>
            <p:cNvSpPr>
              <a:spLocks/>
            </p:cNvSpPr>
            <p:nvPr/>
          </p:nvSpPr>
          <p:spPr bwMode="auto">
            <a:xfrm>
              <a:off x="3911601"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45" name="Line 758">
              <a:extLst>
                <a:ext uri="{FF2B5EF4-FFF2-40B4-BE49-F238E27FC236}">
                  <a16:creationId xmlns:a16="http://schemas.microsoft.com/office/drawing/2014/main" id="{2A72D071-F4BC-8223-DC35-AAE20B8E2C8D}"/>
                </a:ext>
              </a:extLst>
            </p:cNvPr>
            <p:cNvSpPr>
              <a:spLocks noChangeShapeType="1"/>
            </p:cNvSpPr>
            <p:nvPr/>
          </p:nvSpPr>
          <p:spPr bwMode="auto">
            <a:xfrm>
              <a:off x="38909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46" name="Line 759">
              <a:extLst>
                <a:ext uri="{FF2B5EF4-FFF2-40B4-BE49-F238E27FC236}">
                  <a16:creationId xmlns:a16="http://schemas.microsoft.com/office/drawing/2014/main" id="{C183C2BE-73C3-FF3E-78A0-ADCF9DAC0FB5}"/>
                </a:ext>
              </a:extLst>
            </p:cNvPr>
            <p:cNvSpPr>
              <a:spLocks noChangeShapeType="1"/>
            </p:cNvSpPr>
            <p:nvPr/>
          </p:nvSpPr>
          <p:spPr bwMode="auto">
            <a:xfrm>
              <a:off x="38909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47" name="Freeform 760">
              <a:extLst>
                <a:ext uri="{FF2B5EF4-FFF2-40B4-BE49-F238E27FC236}">
                  <a16:creationId xmlns:a16="http://schemas.microsoft.com/office/drawing/2014/main" id="{F469706C-1E75-0101-44A7-DF78BD4B27BD}"/>
                </a:ext>
              </a:extLst>
            </p:cNvPr>
            <p:cNvSpPr>
              <a:spLocks/>
            </p:cNvSpPr>
            <p:nvPr/>
          </p:nvSpPr>
          <p:spPr bwMode="auto">
            <a:xfrm>
              <a:off x="38909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48" name="Line 761">
              <a:extLst>
                <a:ext uri="{FF2B5EF4-FFF2-40B4-BE49-F238E27FC236}">
                  <a16:creationId xmlns:a16="http://schemas.microsoft.com/office/drawing/2014/main" id="{D109992E-500D-263F-219E-0F790431AB62}"/>
                </a:ext>
              </a:extLst>
            </p:cNvPr>
            <p:cNvSpPr>
              <a:spLocks noChangeShapeType="1"/>
            </p:cNvSpPr>
            <p:nvPr/>
          </p:nvSpPr>
          <p:spPr bwMode="auto">
            <a:xfrm>
              <a:off x="38719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49" name="Line 762">
              <a:extLst>
                <a:ext uri="{FF2B5EF4-FFF2-40B4-BE49-F238E27FC236}">
                  <a16:creationId xmlns:a16="http://schemas.microsoft.com/office/drawing/2014/main" id="{22D7619E-6BAC-57A7-A62B-B90BFDCFDC04}"/>
                </a:ext>
              </a:extLst>
            </p:cNvPr>
            <p:cNvSpPr>
              <a:spLocks noChangeShapeType="1"/>
            </p:cNvSpPr>
            <p:nvPr/>
          </p:nvSpPr>
          <p:spPr bwMode="auto">
            <a:xfrm>
              <a:off x="38782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50" name="Freeform 763">
              <a:extLst>
                <a:ext uri="{FF2B5EF4-FFF2-40B4-BE49-F238E27FC236}">
                  <a16:creationId xmlns:a16="http://schemas.microsoft.com/office/drawing/2014/main" id="{4F077B42-B718-6DCC-6F38-447C50756756}"/>
                </a:ext>
              </a:extLst>
            </p:cNvPr>
            <p:cNvSpPr>
              <a:spLocks/>
            </p:cNvSpPr>
            <p:nvPr/>
          </p:nvSpPr>
          <p:spPr bwMode="auto">
            <a:xfrm>
              <a:off x="38719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51" name="Line 764">
              <a:extLst>
                <a:ext uri="{FF2B5EF4-FFF2-40B4-BE49-F238E27FC236}">
                  <a16:creationId xmlns:a16="http://schemas.microsoft.com/office/drawing/2014/main" id="{CFB6550F-588C-2470-C5EC-C0A14CF67A60}"/>
                </a:ext>
              </a:extLst>
            </p:cNvPr>
            <p:cNvSpPr>
              <a:spLocks noChangeShapeType="1"/>
            </p:cNvSpPr>
            <p:nvPr/>
          </p:nvSpPr>
          <p:spPr bwMode="auto">
            <a:xfrm>
              <a:off x="38528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52" name="Line 765">
              <a:extLst>
                <a:ext uri="{FF2B5EF4-FFF2-40B4-BE49-F238E27FC236}">
                  <a16:creationId xmlns:a16="http://schemas.microsoft.com/office/drawing/2014/main" id="{67CB5878-21D5-ED5F-8789-1D6E85A3FF38}"/>
                </a:ext>
              </a:extLst>
            </p:cNvPr>
            <p:cNvSpPr>
              <a:spLocks noChangeShapeType="1"/>
            </p:cNvSpPr>
            <p:nvPr/>
          </p:nvSpPr>
          <p:spPr bwMode="auto">
            <a:xfrm>
              <a:off x="38592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53" name="Freeform 766">
              <a:extLst>
                <a:ext uri="{FF2B5EF4-FFF2-40B4-BE49-F238E27FC236}">
                  <a16:creationId xmlns:a16="http://schemas.microsoft.com/office/drawing/2014/main" id="{3C03459F-66C7-74F7-5F30-10BD1C50881D}"/>
                </a:ext>
              </a:extLst>
            </p:cNvPr>
            <p:cNvSpPr>
              <a:spLocks/>
            </p:cNvSpPr>
            <p:nvPr/>
          </p:nvSpPr>
          <p:spPr bwMode="auto">
            <a:xfrm>
              <a:off x="3859213"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54" name="Line 767">
              <a:extLst>
                <a:ext uri="{FF2B5EF4-FFF2-40B4-BE49-F238E27FC236}">
                  <a16:creationId xmlns:a16="http://schemas.microsoft.com/office/drawing/2014/main" id="{AEDE7F01-12BC-68E0-66E8-1FF9F2C8DDF1}"/>
                </a:ext>
              </a:extLst>
            </p:cNvPr>
            <p:cNvSpPr>
              <a:spLocks noChangeShapeType="1"/>
            </p:cNvSpPr>
            <p:nvPr/>
          </p:nvSpPr>
          <p:spPr bwMode="auto">
            <a:xfrm>
              <a:off x="38401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55" name="Line 768">
              <a:extLst>
                <a:ext uri="{FF2B5EF4-FFF2-40B4-BE49-F238E27FC236}">
                  <a16:creationId xmlns:a16="http://schemas.microsoft.com/office/drawing/2014/main" id="{698FAA32-F7EE-D2FB-F0B5-D9F0F1C57C3E}"/>
                </a:ext>
              </a:extLst>
            </p:cNvPr>
            <p:cNvSpPr>
              <a:spLocks noChangeShapeType="1"/>
            </p:cNvSpPr>
            <p:nvPr/>
          </p:nvSpPr>
          <p:spPr bwMode="auto">
            <a:xfrm>
              <a:off x="38401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56" name="Freeform 769">
              <a:extLst>
                <a:ext uri="{FF2B5EF4-FFF2-40B4-BE49-F238E27FC236}">
                  <a16:creationId xmlns:a16="http://schemas.microsoft.com/office/drawing/2014/main" id="{8563D87D-D6D3-81B2-7C78-4AFB37AB148C}"/>
                </a:ext>
              </a:extLst>
            </p:cNvPr>
            <p:cNvSpPr>
              <a:spLocks/>
            </p:cNvSpPr>
            <p:nvPr/>
          </p:nvSpPr>
          <p:spPr bwMode="auto">
            <a:xfrm>
              <a:off x="3840163"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57" name="Line 770">
              <a:extLst>
                <a:ext uri="{FF2B5EF4-FFF2-40B4-BE49-F238E27FC236}">
                  <a16:creationId xmlns:a16="http://schemas.microsoft.com/office/drawing/2014/main" id="{2AF2B151-6741-A363-1A56-CD73AADE95FA}"/>
                </a:ext>
              </a:extLst>
            </p:cNvPr>
            <p:cNvSpPr>
              <a:spLocks noChangeShapeType="1"/>
            </p:cNvSpPr>
            <p:nvPr/>
          </p:nvSpPr>
          <p:spPr bwMode="auto">
            <a:xfrm>
              <a:off x="38211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58" name="Line 771">
              <a:extLst>
                <a:ext uri="{FF2B5EF4-FFF2-40B4-BE49-F238E27FC236}">
                  <a16:creationId xmlns:a16="http://schemas.microsoft.com/office/drawing/2014/main" id="{8346C9F8-725A-8892-D5DE-49232BF130F2}"/>
                </a:ext>
              </a:extLst>
            </p:cNvPr>
            <p:cNvSpPr>
              <a:spLocks noChangeShapeType="1"/>
            </p:cNvSpPr>
            <p:nvPr/>
          </p:nvSpPr>
          <p:spPr bwMode="auto">
            <a:xfrm>
              <a:off x="38211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59" name="Freeform 772">
              <a:extLst>
                <a:ext uri="{FF2B5EF4-FFF2-40B4-BE49-F238E27FC236}">
                  <a16:creationId xmlns:a16="http://schemas.microsoft.com/office/drawing/2014/main" id="{EDA20F59-DEA5-256E-0D31-2B9A4B6C599F}"/>
                </a:ext>
              </a:extLst>
            </p:cNvPr>
            <p:cNvSpPr>
              <a:spLocks/>
            </p:cNvSpPr>
            <p:nvPr/>
          </p:nvSpPr>
          <p:spPr bwMode="auto">
            <a:xfrm>
              <a:off x="3698876"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60" name="Line 773">
              <a:extLst>
                <a:ext uri="{FF2B5EF4-FFF2-40B4-BE49-F238E27FC236}">
                  <a16:creationId xmlns:a16="http://schemas.microsoft.com/office/drawing/2014/main" id="{ED845251-0E6A-EA66-0044-CA2E5B570976}"/>
                </a:ext>
              </a:extLst>
            </p:cNvPr>
            <p:cNvSpPr>
              <a:spLocks noChangeShapeType="1"/>
            </p:cNvSpPr>
            <p:nvPr/>
          </p:nvSpPr>
          <p:spPr bwMode="auto">
            <a:xfrm>
              <a:off x="367982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61" name="Line 774">
              <a:extLst>
                <a:ext uri="{FF2B5EF4-FFF2-40B4-BE49-F238E27FC236}">
                  <a16:creationId xmlns:a16="http://schemas.microsoft.com/office/drawing/2014/main" id="{9CB84096-0FE4-A317-83C4-0D388882C195}"/>
                </a:ext>
              </a:extLst>
            </p:cNvPr>
            <p:cNvSpPr>
              <a:spLocks noChangeShapeType="1"/>
            </p:cNvSpPr>
            <p:nvPr/>
          </p:nvSpPr>
          <p:spPr bwMode="auto">
            <a:xfrm>
              <a:off x="367982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62" name="Freeform 775">
              <a:extLst>
                <a:ext uri="{FF2B5EF4-FFF2-40B4-BE49-F238E27FC236}">
                  <a16:creationId xmlns:a16="http://schemas.microsoft.com/office/drawing/2014/main" id="{E0A2A866-9E19-C0FB-9C00-3B6B1F0DD85A}"/>
                </a:ext>
              </a:extLst>
            </p:cNvPr>
            <p:cNvSpPr>
              <a:spLocks/>
            </p:cNvSpPr>
            <p:nvPr/>
          </p:nvSpPr>
          <p:spPr bwMode="auto">
            <a:xfrm>
              <a:off x="3660776"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63" name="Line 776">
              <a:extLst>
                <a:ext uri="{FF2B5EF4-FFF2-40B4-BE49-F238E27FC236}">
                  <a16:creationId xmlns:a16="http://schemas.microsoft.com/office/drawing/2014/main" id="{3CF2D559-B745-6062-6BA8-173B9F23C3B8}"/>
                </a:ext>
              </a:extLst>
            </p:cNvPr>
            <p:cNvSpPr>
              <a:spLocks noChangeShapeType="1"/>
            </p:cNvSpPr>
            <p:nvPr/>
          </p:nvSpPr>
          <p:spPr bwMode="auto">
            <a:xfrm>
              <a:off x="364172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64" name="Line 777">
              <a:extLst>
                <a:ext uri="{FF2B5EF4-FFF2-40B4-BE49-F238E27FC236}">
                  <a16:creationId xmlns:a16="http://schemas.microsoft.com/office/drawing/2014/main" id="{40DF0B98-6004-93DA-2584-D1081B6551CE}"/>
                </a:ext>
              </a:extLst>
            </p:cNvPr>
            <p:cNvSpPr>
              <a:spLocks noChangeShapeType="1"/>
            </p:cNvSpPr>
            <p:nvPr/>
          </p:nvSpPr>
          <p:spPr bwMode="auto">
            <a:xfrm>
              <a:off x="364807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65" name="Freeform 778">
              <a:extLst>
                <a:ext uri="{FF2B5EF4-FFF2-40B4-BE49-F238E27FC236}">
                  <a16:creationId xmlns:a16="http://schemas.microsoft.com/office/drawing/2014/main" id="{0F72D179-3C16-C4C6-E6B8-D1A469EF0D41}"/>
                </a:ext>
              </a:extLst>
            </p:cNvPr>
            <p:cNvSpPr>
              <a:spLocks/>
            </p:cNvSpPr>
            <p:nvPr/>
          </p:nvSpPr>
          <p:spPr bwMode="auto">
            <a:xfrm>
              <a:off x="3654426"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66" name="Line 779">
              <a:extLst>
                <a:ext uri="{FF2B5EF4-FFF2-40B4-BE49-F238E27FC236}">
                  <a16:creationId xmlns:a16="http://schemas.microsoft.com/office/drawing/2014/main" id="{20132A6A-708F-4653-E2EF-265247EEB8DB}"/>
                </a:ext>
              </a:extLst>
            </p:cNvPr>
            <p:cNvSpPr>
              <a:spLocks noChangeShapeType="1"/>
            </p:cNvSpPr>
            <p:nvPr/>
          </p:nvSpPr>
          <p:spPr bwMode="auto">
            <a:xfrm>
              <a:off x="363537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67" name="Line 780">
              <a:extLst>
                <a:ext uri="{FF2B5EF4-FFF2-40B4-BE49-F238E27FC236}">
                  <a16:creationId xmlns:a16="http://schemas.microsoft.com/office/drawing/2014/main" id="{E498A60B-6BA7-B08F-D897-B571322F968B}"/>
                </a:ext>
              </a:extLst>
            </p:cNvPr>
            <p:cNvSpPr>
              <a:spLocks noChangeShapeType="1"/>
            </p:cNvSpPr>
            <p:nvPr/>
          </p:nvSpPr>
          <p:spPr bwMode="auto">
            <a:xfrm>
              <a:off x="363537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68" name="Freeform 781">
              <a:extLst>
                <a:ext uri="{FF2B5EF4-FFF2-40B4-BE49-F238E27FC236}">
                  <a16:creationId xmlns:a16="http://schemas.microsoft.com/office/drawing/2014/main" id="{07D62C04-ABC0-F076-2A46-C54B489C5198}"/>
                </a:ext>
              </a:extLst>
            </p:cNvPr>
            <p:cNvSpPr>
              <a:spLocks/>
            </p:cNvSpPr>
            <p:nvPr/>
          </p:nvSpPr>
          <p:spPr bwMode="auto">
            <a:xfrm>
              <a:off x="3622676"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69" name="Line 782">
              <a:extLst>
                <a:ext uri="{FF2B5EF4-FFF2-40B4-BE49-F238E27FC236}">
                  <a16:creationId xmlns:a16="http://schemas.microsoft.com/office/drawing/2014/main" id="{068E02A1-6363-F051-E1A5-81E851E5EB72}"/>
                </a:ext>
              </a:extLst>
            </p:cNvPr>
            <p:cNvSpPr>
              <a:spLocks noChangeShapeType="1"/>
            </p:cNvSpPr>
            <p:nvPr/>
          </p:nvSpPr>
          <p:spPr bwMode="auto">
            <a:xfrm>
              <a:off x="360362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70" name="Line 783">
              <a:extLst>
                <a:ext uri="{FF2B5EF4-FFF2-40B4-BE49-F238E27FC236}">
                  <a16:creationId xmlns:a16="http://schemas.microsoft.com/office/drawing/2014/main" id="{E612D059-ED3D-A615-2E7E-E06D29F49952}"/>
                </a:ext>
              </a:extLst>
            </p:cNvPr>
            <p:cNvSpPr>
              <a:spLocks noChangeShapeType="1"/>
            </p:cNvSpPr>
            <p:nvPr/>
          </p:nvSpPr>
          <p:spPr bwMode="auto">
            <a:xfrm>
              <a:off x="360997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71" name="Freeform 784">
              <a:extLst>
                <a:ext uri="{FF2B5EF4-FFF2-40B4-BE49-F238E27FC236}">
                  <a16:creationId xmlns:a16="http://schemas.microsoft.com/office/drawing/2014/main" id="{2ABD974A-B312-EA5B-AA45-E816D46C7C0E}"/>
                </a:ext>
              </a:extLst>
            </p:cNvPr>
            <p:cNvSpPr>
              <a:spLocks/>
            </p:cNvSpPr>
            <p:nvPr/>
          </p:nvSpPr>
          <p:spPr bwMode="auto">
            <a:xfrm>
              <a:off x="3590926"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72" name="Line 785">
              <a:extLst>
                <a:ext uri="{FF2B5EF4-FFF2-40B4-BE49-F238E27FC236}">
                  <a16:creationId xmlns:a16="http://schemas.microsoft.com/office/drawing/2014/main" id="{174D524C-6D0C-0138-6858-68431EFEDE34}"/>
                </a:ext>
              </a:extLst>
            </p:cNvPr>
            <p:cNvSpPr>
              <a:spLocks noChangeShapeType="1"/>
            </p:cNvSpPr>
            <p:nvPr/>
          </p:nvSpPr>
          <p:spPr bwMode="auto">
            <a:xfrm>
              <a:off x="357187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73" name="Line 786">
              <a:extLst>
                <a:ext uri="{FF2B5EF4-FFF2-40B4-BE49-F238E27FC236}">
                  <a16:creationId xmlns:a16="http://schemas.microsoft.com/office/drawing/2014/main" id="{CA73515F-B0F9-CF32-315B-A41CB4632A64}"/>
                </a:ext>
              </a:extLst>
            </p:cNvPr>
            <p:cNvSpPr>
              <a:spLocks noChangeShapeType="1"/>
            </p:cNvSpPr>
            <p:nvPr/>
          </p:nvSpPr>
          <p:spPr bwMode="auto">
            <a:xfrm>
              <a:off x="357822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74" name="Freeform 787">
              <a:extLst>
                <a:ext uri="{FF2B5EF4-FFF2-40B4-BE49-F238E27FC236}">
                  <a16:creationId xmlns:a16="http://schemas.microsoft.com/office/drawing/2014/main" id="{DB50F26F-E292-686F-D579-CD0F17480676}"/>
                </a:ext>
              </a:extLst>
            </p:cNvPr>
            <p:cNvSpPr>
              <a:spLocks/>
            </p:cNvSpPr>
            <p:nvPr/>
          </p:nvSpPr>
          <p:spPr bwMode="auto">
            <a:xfrm>
              <a:off x="3508376"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75" name="Line 788">
              <a:extLst>
                <a:ext uri="{FF2B5EF4-FFF2-40B4-BE49-F238E27FC236}">
                  <a16:creationId xmlns:a16="http://schemas.microsoft.com/office/drawing/2014/main" id="{E52A3BA8-6568-1119-2FC2-143F303613AB}"/>
                </a:ext>
              </a:extLst>
            </p:cNvPr>
            <p:cNvSpPr>
              <a:spLocks noChangeShapeType="1"/>
            </p:cNvSpPr>
            <p:nvPr/>
          </p:nvSpPr>
          <p:spPr bwMode="auto">
            <a:xfrm>
              <a:off x="34877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76" name="Line 789">
              <a:extLst>
                <a:ext uri="{FF2B5EF4-FFF2-40B4-BE49-F238E27FC236}">
                  <a16:creationId xmlns:a16="http://schemas.microsoft.com/office/drawing/2014/main" id="{DCBD0643-0FA7-214E-CACC-7E1439A1AFFD}"/>
                </a:ext>
              </a:extLst>
            </p:cNvPr>
            <p:cNvSpPr>
              <a:spLocks noChangeShapeType="1"/>
            </p:cNvSpPr>
            <p:nvPr/>
          </p:nvSpPr>
          <p:spPr bwMode="auto">
            <a:xfrm>
              <a:off x="3495676"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77" name="Freeform 790">
              <a:extLst>
                <a:ext uri="{FF2B5EF4-FFF2-40B4-BE49-F238E27FC236}">
                  <a16:creationId xmlns:a16="http://schemas.microsoft.com/office/drawing/2014/main" id="{3FA27B80-9C27-83F4-F892-7C5614A15CC0}"/>
                </a:ext>
              </a:extLst>
            </p:cNvPr>
            <p:cNvSpPr>
              <a:spLocks/>
            </p:cNvSpPr>
            <p:nvPr/>
          </p:nvSpPr>
          <p:spPr bwMode="auto">
            <a:xfrm>
              <a:off x="3502026"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78" name="Line 791">
              <a:extLst>
                <a:ext uri="{FF2B5EF4-FFF2-40B4-BE49-F238E27FC236}">
                  <a16:creationId xmlns:a16="http://schemas.microsoft.com/office/drawing/2014/main" id="{A496317F-54A2-1936-5EC9-FA97D8462B9C}"/>
                </a:ext>
              </a:extLst>
            </p:cNvPr>
            <p:cNvSpPr>
              <a:spLocks noChangeShapeType="1"/>
            </p:cNvSpPr>
            <p:nvPr/>
          </p:nvSpPr>
          <p:spPr bwMode="auto">
            <a:xfrm>
              <a:off x="34813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79" name="Line 792">
              <a:extLst>
                <a:ext uri="{FF2B5EF4-FFF2-40B4-BE49-F238E27FC236}">
                  <a16:creationId xmlns:a16="http://schemas.microsoft.com/office/drawing/2014/main" id="{CC5FF94E-D6BD-DF43-D9A8-0CA55E01C454}"/>
                </a:ext>
              </a:extLst>
            </p:cNvPr>
            <p:cNvSpPr>
              <a:spLocks noChangeShapeType="1"/>
            </p:cNvSpPr>
            <p:nvPr/>
          </p:nvSpPr>
          <p:spPr bwMode="auto">
            <a:xfrm>
              <a:off x="34813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80" name="Freeform 793">
              <a:extLst>
                <a:ext uri="{FF2B5EF4-FFF2-40B4-BE49-F238E27FC236}">
                  <a16:creationId xmlns:a16="http://schemas.microsoft.com/office/drawing/2014/main" id="{EB4A607D-8250-7F5A-9738-28A8F8D6FCF4}"/>
                </a:ext>
              </a:extLst>
            </p:cNvPr>
            <p:cNvSpPr>
              <a:spLocks/>
            </p:cNvSpPr>
            <p:nvPr/>
          </p:nvSpPr>
          <p:spPr bwMode="auto">
            <a:xfrm>
              <a:off x="3481388"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81" name="Line 794">
              <a:extLst>
                <a:ext uri="{FF2B5EF4-FFF2-40B4-BE49-F238E27FC236}">
                  <a16:creationId xmlns:a16="http://schemas.microsoft.com/office/drawing/2014/main" id="{79DFB34F-B15C-6BDC-4FE2-4265879CB145}"/>
                </a:ext>
              </a:extLst>
            </p:cNvPr>
            <p:cNvSpPr>
              <a:spLocks noChangeShapeType="1"/>
            </p:cNvSpPr>
            <p:nvPr/>
          </p:nvSpPr>
          <p:spPr bwMode="auto">
            <a:xfrm>
              <a:off x="34623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82" name="Line 795">
              <a:extLst>
                <a:ext uri="{FF2B5EF4-FFF2-40B4-BE49-F238E27FC236}">
                  <a16:creationId xmlns:a16="http://schemas.microsoft.com/office/drawing/2014/main" id="{B7EAD26D-B11F-1B93-B065-69D06551F3DF}"/>
                </a:ext>
              </a:extLst>
            </p:cNvPr>
            <p:cNvSpPr>
              <a:spLocks noChangeShapeType="1"/>
            </p:cNvSpPr>
            <p:nvPr/>
          </p:nvSpPr>
          <p:spPr bwMode="auto">
            <a:xfrm>
              <a:off x="34623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83" name="Freeform 796">
              <a:extLst>
                <a:ext uri="{FF2B5EF4-FFF2-40B4-BE49-F238E27FC236}">
                  <a16:creationId xmlns:a16="http://schemas.microsoft.com/office/drawing/2014/main" id="{E9C07B74-9E19-50EC-00C9-058C41FE9CC5}"/>
                </a:ext>
              </a:extLst>
            </p:cNvPr>
            <p:cNvSpPr>
              <a:spLocks/>
            </p:cNvSpPr>
            <p:nvPr/>
          </p:nvSpPr>
          <p:spPr bwMode="auto">
            <a:xfrm>
              <a:off x="344963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84" name="Line 797">
              <a:extLst>
                <a:ext uri="{FF2B5EF4-FFF2-40B4-BE49-F238E27FC236}">
                  <a16:creationId xmlns:a16="http://schemas.microsoft.com/office/drawing/2014/main" id="{40DC0A25-5C4B-8EC5-6DA0-43A295252C6F}"/>
                </a:ext>
              </a:extLst>
            </p:cNvPr>
            <p:cNvSpPr>
              <a:spLocks noChangeShapeType="1"/>
            </p:cNvSpPr>
            <p:nvPr/>
          </p:nvSpPr>
          <p:spPr bwMode="auto">
            <a:xfrm>
              <a:off x="34305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85" name="Line 798">
              <a:extLst>
                <a:ext uri="{FF2B5EF4-FFF2-40B4-BE49-F238E27FC236}">
                  <a16:creationId xmlns:a16="http://schemas.microsoft.com/office/drawing/2014/main" id="{403A79A8-2A70-E8DF-DB02-6954723D0C5D}"/>
                </a:ext>
              </a:extLst>
            </p:cNvPr>
            <p:cNvSpPr>
              <a:spLocks noChangeShapeType="1"/>
            </p:cNvSpPr>
            <p:nvPr/>
          </p:nvSpPr>
          <p:spPr bwMode="auto">
            <a:xfrm>
              <a:off x="34369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86" name="Freeform 799">
              <a:extLst>
                <a:ext uri="{FF2B5EF4-FFF2-40B4-BE49-F238E27FC236}">
                  <a16:creationId xmlns:a16="http://schemas.microsoft.com/office/drawing/2014/main" id="{762CCBB4-F601-8EFA-22FB-7CF097D4E2A5}"/>
                </a:ext>
              </a:extLst>
            </p:cNvPr>
            <p:cNvSpPr>
              <a:spLocks/>
            </p:cNvSpPr>
            <p:nvPr/>
          </p:nvSpPr>
          <p:spPr bwMode="auto">
            <a:xfrm>
              <a:off x="344328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87" name="Line 800">
              <a:extLst>
                <a:ext uri="{FF2B5EF4-FFF2-40B4-BE49-F238E27FC236}">
                  <a16:creationId xmlns:a16="http://schemas.microsoft.com/office/drawing/2014/main" id="{D1034691-EF6E-E823-B6FB-6537BCA475A2}"/>
                </a:ext>
              </a:extLst>
            </p:cNvPr>
            <p:cNvSpPr>
              <a:spLocks noChangeShapeType="1"/>
            </p:cNvSpPr>
            <p:nvPr/>
          </p:nvSpPr>
          <p:spPr bwMode="auto">
            <a:xfrm>
              <a:off x="34242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88" name="Line 801">
              <a:extLst>
                <a:ext uri="{FF2B5EF4-FFF2-40B4-BE49-F238E27FC236}">
                  <a16:creationId xmlns:a16="http://schemas.microsoft.com/office/drawing/2014/main" id="{9C9B2C50-5469-5C97-F41D-9E8D3DB4BAB9}"/>
                </a:ext>
              </a:extLst>
            </p:cNvPr>
            <p:cNvSpPr>
              <a:spLocks noChangeShapeType="1"/>
            </p:cNvSpPr>
            <p:nvPr/>
          </p:nvSpPr>
          <p:spPr bwMode="auto">
            <a:xfrm>
              <a:off x="34305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89" name="Freeform 802">
              <a:extLst>
                <a:ext uri="{FF2B5EF4-FFF2-40B4-BE49-F238E27FC236}">
                  <a16:creationId xmlns:a16="http://schemas.microsoft.com/office/drawing/2014/main" id="{B03D28C5-1E9B-8AB2-40B2-F31C5A4113DC}"/>
                </a:ext>
              </a:extLst>
            </p:cNvPr>
            <p:cNvSpPr>
              <a:spLocks/>
            </p:cNvSpPr>
            <p:nvPr/>
          </p:nvSpPr>
          <p:spPr bwMode="auto">
            <a:xfrm>
              <a:off x="339248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90" name="Line 803">
              <a:extLst>
                <a:ext uri="{FF2B5EF4-FFF2-40B4-BE49-F238E27FC236}">
                  <a16:creationId xmlns:a16="http://schemas.microsoft.com/office/drawing/2014/main" id="{E93D3E3C-849E-35A1-54B2-80162F0B5A7B}"/>
                </a:ext>
              </a:extLst>
            </p:cNvPr>
            <p:cNvSpPr>
              <a:spLocks noChangeShapeType="1"/>
            </p:cNvSpPr>
            <p:nvPr/>
          </p:nvSpPr>
          <p:spPr bwMode="auto">
            <a:xfrm>
              <a:off x="33734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91" name="Line 804">
              <a:extLst>
                <a:ext uri="{FF2B5EF4-FFF2-40B4-BE49-F238E27FC236}">
                  <a16:creationId xmlns:a16="http://schemas.microsoft.com/office/drawing/2014/main" id="{AF3AE9CB-F2D2-7128-3FB8-AF9CD9F19E08}"/>
                </a:ext>
              </a:extLst>
            </p:cNvPr>
            <p:cNvSpPr>
              <a:spLocks noChangeShapeType="1"/>
            </p:cNvSpPr>
            <p:nvPr/>
          </p:nvSpPr>
          <p:spPr bwMode="auto">
            <a:xfrm>
              <a:off x="33797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92" name="Freeform 805">
              <a:extLst>
                <a:ext uri="{FF2B5EF4-FFF2-40B4-BE49-F238E27FC236}">
                  <a16:creationId xmlns:a16="http://schemas.microsoft.com/office/drawing/2014/main" id="{4EB716B7-6ADF-7C7C-EE46-38658FA77DB9}"/>
                </a:ext>
              </a:extLst>
            </p:cNvPr>
            <p:cNvSpPr>
              <a:spLocks/>
            </p:cNvSpPr>
            <p:nvPr/>
          </p:nvSpPr>
          <p:spPr bwMode="auto">
            <a:xfrm>
              <a:off x="334168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93" name="Line 806">
              <a:extLst>
                <a:ext uri="{FF2B5EF4-FFF2-40B4-BE49-F238E27FC236}">
                  <a16:creationId xmlns:a16="http://schemas.microsoft.com/office/drawing/2014/main" id="{B3BE3823-63B6-8574-4519-6F2574180A41}"/>
                </a:ext>
              </a:extLst>
            </p:cNvPr>
            <p:cNvSpPr>
              <a:spLocks noChangeShapeType="1"/>
            </p:cNvSpPr>
            <p:nvPr/>
          </p:nvSpPr>
          <p:spPr bwMode="auto">
            <a:xfrm>
              <a:off x="33226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94" name="Line 807">
              <a:extLst>
                <a:ext uri="{FF2B5EF4-FFF2-40B4-BE49-F238E27FC236}">
                  <a16:creationId xmlns:a16="http://schemas.microsoft.com/office/drawing/2014/main" id="{30AA1F01-BD80-75E5-C782-82456376137C}"/>
                </a:ext>
              </a:extLst>
            </p:cNvPr>
            <p:cNvSpPr>
              <a:spLocks noChangeShapeType="1"/>
            </p:cNvSpPr>
            <p:nvPr/>
          </p:nvSpPr>
          <p:spPr bwMode="auto">
            <a:xfrm>
              <a:off x="33289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95" name="Freeform 809">
              <a:extLst>
                <a:ext uri="{FF2B5EF4-FFF2-40B4-BE49-F238E27FC236}">
                  <a16:creationId xmlns:a16="http://schemas.microsoft.com/office/drawing/2014/main" id="{733E1AB3-9000-AE87-40FD-A835982ED1A1}"/>
                </a:ext>
              </a:extLst>
            </p:cNvPr>
            <p:cNvSpPr>
              <a:spLocks/>
            </p:cNvSpPr>
            <p:nvPr/>
          </p:nvSpPr>
          <p:spPr bwMode="auto">
            <a:xfrm>
              <a:off x="333533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96" name="Line 810">
              <a:extLst>
                <a:ext uri="{FF2B5EF4-FFF2-40B4-BE49-F238E27FC236}">
                  <a16:creationId xmlns:a16="http://schemas.microsoft.com/office/drawing/2014/main" id="{C4DA5C0A-AAD2-AD8A-DC9B-3228D37A1428}"/>
                </a:ext>
              </a:extLst>
            </p:cNvPr>
            <p:cNvSpPr>
              <a:spLocks noChangeShapeType="1"/>
            </p:cNvSpPr>
            <p:nvPr/>
          </p:nvSpPr>
          <p:spPr bwMode="auto">
            <a:xfrm>
              <a:off x="33162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97" name="Line 811">
              <a:extLst>
                <a:ext uri="{FF2B5EF4-FFF2-40B4-BE49-F238E27FC236}">
                  <a16:creationId xmlns:a16="http://schemas.microsoft.com/office/drawing/2014/main" id="{F41F4C42-8E17-26EC-BB1E-5BC0BDBB5FFD}"/>
                </a:ext>
              </a:extLst>
            </p:cNvPr>
            <p:cNvSpPr>
              <a:spLocks noChangeShapeType="1"/>
            </p:cNvSpPr>
            <p:nvPr/>
          </p:nvSpPr>
          <p:spPr bwMode="auto">
            <a:xfrm>
              <a:off x="33226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98" name="Freeform 812">
              <a:extLst>
                <a:ext uri="{FF2B5EF4-FFF2-40B4-BE49-F238E27FC236}">
                  <a16:creationId xmlns:a16="http://schemas.microsoft.com/office/drawing/2014/main" id="{0693AF59-0D81-01E6-650D-920068235F60}"/>
                </a:ext>
              </a:extLst>
            </p:cNvPr>
            <p:cNvSpPr>
              <a:spLocks/>
            </p:cNvSpPr>
            <p:nvPr/>
          </p:nvSpPr>
          <p:spPr bwMode="auto">
            <a:xfrm>
              <a:off x="3290888"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99" name="Line 813">
              <a:extLst>
                <a:ext uri="{FF2B5EF4-FFF2-40B4-BE49-F238E27FC236}">
                  <a16:creationId xmlns:a16="http://schemas.microsoft.com/office/drawing/2014/main" id="{41FA4FEA-63ED-DCEA-8424-4166CB21C9EE}"/>
                </a:ext>
              </a:extLst>
            </p:cNvPr>
            <p:cNvSpPr>
              <a:spLocks noChangeShapeType="1"/>
            </p:cNvSpPr>
            <p:nvPr/>
          </p:nvSpPr>
          <p:spPr bwMode="auto">
            <a:xfrm>
              <a:off x="327025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00" name="Line 814">
              <a:extLst>
                <a:ext uri="{FF2B5EF4-FFF2-40B4-BE49-F238E27FC236}">
                  <a16:creationId xmlns:a16="http://schemas.microsoft.com/office/drawing/2014/main" id="{E63715A5-71DB-434D-22D0-AF5C07881836}"/>
                </a:ext>
              </a:extLst>
            </p:cNvPr>
            <p:cNvSpPr>
              <a:spLocks noChangeShapeType="1"/>
            </p:cNvSpPr>
            <p:nvPr/>
          </p:nvSpPr>
          <p:spPr bwMode="auto">
            <a:xfrm>
              <a:off x="327025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01" name="Freeform 815">
              <a:extLst>
                <a:ext uri="{FF2B5EF4-FFF2-40B4-BE49-F238E27FC236}">
                  <a16:creationId xmlns:a16="http://schemas.microsoft.com/office/drawing/2014/main" id="{54D855D9-4B7D-F590-337C-7A04E8FE24C9}"/>
                </a:ext>
              </a:extLst>
            </p:cNvPr>
            <p:cNvSpPr>
              <a:spLocks/>
            </p:cNvSpPr>
            <p:nvPr/>
          </p:nvSpPr>
          <p:spPr bwMode="auto">
            <a:xfrm>
              <a:off x="3251200"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02" name="Line 816">
              <a:extLst>
                <a:ext uri="{FF2B5EF4-FFF2-40B4-BE49-F238E27FC236}">
                  <a16:creationId xmlns:a16="http://schemas.microsoft.com/office/drawing/2014/main" id="{422FF061-3212-4A29-2893-6522A23A259D}"/>
                </a:ext>
              </a:extLst>
            </p:cNvPr>
            <p:cNvSpPr>
              <a:spLocks noChangeShapeType="1"/>
            </p:cNvSpPr>
            <p:nvPr/>
          </p:nvSpPr>
          <p:spPr bwMode="auto">
            <a:xfrm>
              <a:off x="323215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03" name="Line 817">
              <a:extLst>
                <a:ext uri="{FF2B5EF4-FFF2-40B4-BE49-F238E27FC236}">
                  <a16:creationId xmlns:a16="http://schemas.microsoft.com/office/drawing/2014/main" id="{1681318B-67DF-A942-5B18-59B29AA34C1D}"/>
                </a:ext>
              </a:extLst>
            </p:cNvPr>
            <p:cNvSpPr>
              <a:spLocks noChangeShapeType="1"/>
            </p:cNvSpPr>
            <p:nvPr/>
          </p:nvSpPr>
          <p:spPr bwMode="auto">
            <a:xfrm>
              <a:off x="323850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04" name="Freeform 818">
              <a:extLst>
                <a:ext uri="{FF2B5EF4-FFF2-40B4-BE49-F238E27FC236}">
                  <a16:creationId xmlns:a16="http://schemas.microsoft.com/office/drawing/2014/main" id="{4013CBD4-7B9D-3EF5-ED4C-7DCDAB3CAF68}"/>
                </a:ext>
              </a:extLst>
            </p:cNvPr>
            <p:cNvSpPr>
              <a:spLocks/>
            </p:cNvSpPr>
            <p:nvPr/>
          </p:nvSpPr>
          <p:spPr bwMode="auto">
            <a:xfrm>
              <a:off x="3238500"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05" name="Line 819">
              <a:extLst>
                <a:ext uri="{FF2B5EF4-FFF2-40B4-BE49-F238E27FC236}">
                  <a16:creationId xmlns:a16="http://schemas.microsoft.com/office/drawing/2014/main" id="{6FAC70CA-E5B6-AEE7-23B5-6EECD7F48216}"/>
                </a:ext>
              </a:extLst>
            </p:cNvPr>
            <p:cNvSpPr>
              <a:spLocks noChangeShapeType="1"/>
            </p:cNvSpPr>
            <p:nvPr/>
          </p:nvSpPr>
          <p:spPr bwMode="auto">
            <a:xfrm>
              <a:off x="321945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06" name="Line 820">
              <a:extLst>
                <a:ext uri="{FF2B5EF4-FFF2-40B4-BE49-F238E27FC236}">
                  <a16:creationId xmlns:a16="http://schemas.microsoft.com/office/drawing/2014/main" id="{91ABCA48-D010-23FF-9F49-5762F66D0731}"/>
                </a:ext>
              </a:extLst>
            </p:cNvPr>
            <p:cNvSpPr>
              <a:spLocks noChangeShapeType="1"/>
            </p:cNvSpPr>
            <p:nvPr/>
          </p:nvSpPr>
          <p:spPr bwMode="auto">
            <a:xfrm>
              <a:off x="322580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07" name="Freeform 821">
              <a:extLst>
                <a:ext uri="{FF2B5EF4-FFF2-40B4-BE49-F238E27FC236}">
                  <a16:creationId xmlns:a16="http://schemas.microsoft.com/office/drawing/2014/main" id="{D97CE34B-569B-1294-4C38-96DF3673A51B}"/>
                </a:ext>
              </a:extLst>
            </p:cNvPr>
            <p:cNvSpPr>
              <a:spLocks/>
            </p:cNvSpPr>
            <p:nvPr/>
          </p:nvSpPr>
          <p:spPr bwMode="auto">
            <a:xfrm>
              <a:off x="3225800"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08" name="Line 822">
              <a:extLst>
                <a:ext uri="{FF2B5EF4-FFF2-40B4-BE49-F238E27FC236}">
                  <a16:creationId xmlns:a16="http://schemas.microsoft.com/office/drawing/2014/main" id="{4C597910-C64B-477B-2D9B-7C034D257BB2}"/>
                </a:ext>
              </a:extLst>
            </p:cNvPr>
            <p:cNvSpPr>
              <a:spLocks noChangeShapeType="1"/>
            </p:cNvSpPr>
            <p:nvPr/>
          </p:nvSpPr>
          <p:spPr bwMode="auto">
            <a:xfrm>
              <a:off x="320675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09" name="Line 823">
              <a:extLst>
                <a:ext uri="{FF2B5EF4-FFF2-40B4-BE49-F238E27FC236}">
                  <a16:creationId xmlns:a16="http://schemas.microsoft.com/office/drawing/2014/main" id="{74C042FF-5C11-8A6E-6949-41A77D58CF43}"/>
                </a:ext>
              </a:extLst>
            </p:cNvPr>
            <p:cNvSpPr>
              <a:spLocks noChangeShapeType="1"/>
            </p:cNvSpPr>
            <p:nvPr/>
          </p:nvSpPr>
          <p:spPr bwMode="auto">
            <a:xfrm>
              <a:off x="321310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10" name="Freeform 824">
              <a:extLst>
                <a:ext uri="{FF2B5EF4-FFF2-40B4-BE49-F238E27FC236}">
                  <a16:creationId xmlns:a16="http://schemas.microsoft.com/office/drawing/2014/main" id="{FB355D01-1840-D831-E1C8-BE696CFA8DDC}"/>
                </a:ext>
              </a:extLst>
            </p:cNvPr>
            <p:cNvSpPr>
              <a:spLocks/>
            </p:cNvSpPr>
            <p:nvPr/>
          </p:nvSpPr>
          <p:spPr bwMode="auto">
            <a:xfrm>
              <a:off x="3206750"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11" name="Line 825">
              <a:extLst>
                <a:ext uri="{FF2B5EF4-FFF2-40B4-BE49-F238E27FC236}">
                  <a16:creationId xmlns:a16="http://schemas.microsoft.com/office/drawing/2014/main" id="{77465EA4-D1BF-C1C7-C5C0-867A2B2121E8}"/>
                </a:ext>
              </a:extLst>
            </p:cNvPr>
            <p:cNvSpPr>
              <a:spLocks noChangeShapeType="1"/>
            </p:cNvSpPr>
            <p:nvPr/>
          </p:nvSpPr>
          <p:spPr bwMode="auto">
            <a:xfrm>
              <a:off x="318770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12" name="Line 826">
              <a:extLst>
                <a:ext uri="{FF2B5EF4-FFF2-40B4-BE49-F238E27FC236}">
                  <a16:creationId xmlns:a16="http://schemas.microsoft.com/office/drawing/2014/main" id="{677E5FDA-F92E-FE85-2C6A-BCB674FA1932}"/>
                </a:ext>
              </a:extLst>
            </p:cNvPr>
            <p:cNvSpPr>
              <a:spLocks noChangeShapeType="1"/>
            </p:cNvSpPr>
            <p:nvPr/>
          </p:nvSpPr>
          <p:spPr bwMode="auto">
            <a:xfrm>
              <a:off x="319405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13" name="Freeform 827">
              <a:extLst>
                <a:ext uri="{FF2B5EF4-FFF2-40B4-BE49-F238E27FC236}">
                  <a16:creationId xmlns:a16="http://schemas.microsoft.com/office/drawing/2014/main" id="{87068E36-10D2-3F54-9C1F-A71292D6F8F0}"/>
                </a:ext>
              </a:extLst>
            </p:cNvPr>
            <p:cNvSpPr>
              <a:spLocks/>
            </p:cNvSpPr>
            <p:nvPr/>
          </p:nvSpPr>
          <p:spPr bwMode="auto">
            <a:xfrm>
              <a:off x="3194050"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14" name="Line 828">
              <a:extLst>
                <a:ext uri="{FF2B5EF4-FFF2-40B4-BE49-F238E27FC236}">
                  <a16:creationId xmlns:a16="http://schemas.microsoft.com/office/drawing/2014/main" id="{035654F5-24EB-7BED-11BB-B2660E6B6F95}"/>
                </a:ext>
              </a:extLst>
            </p:cNvPr>
            <p:cNvSpPr>
              <a:spLocks noChangeShapeType="1"/>
            </p:cNvSpPr>
            <p:nvPr/>
          </p:nvSpPr>
          <p:spPr bwMode="auto">
            <a:xfrm>
              <a:off x="317500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15" name="Line 829">
              <a:extLst>
                <a:ext uri="{FF2B5EF4-FFF2-40B4-BE49-F238E27FC236}">
                  <a16:creationId xmlns:a16="http://schemas.microsoft.com/office/drawing/2014/main" id="{C5399759-4C34-A487-7B18-1AE656069229}"/>
                </a:ext>
              </a:extLst>
            </p:cNvPr>
            <p:cNvSpPr>
              <a:spLocks noChangeShapeType="1"/>
            </p:cNvSpPr>
            <p:nvPr/>
          </p:nvSpPr>
          <p:spPr bwMode="auto">
            <a:xfrm>
              <a:off x="318135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16" name="Freeform 830">
              <a:extLst>
                <a:ext uri="{FF2B5EF4-FFF2-40B4-BE49-F238E27FC236}">
                  <a16:creationId xmlns:a16="http://schemas.microsoft.com/office/drawing/2014/main" id="{C63BE623-0E91-602C-7651-101C1209B942}"/>
                </a:ext>
              </a:extLst>
            </p:cNvPr>
            <p:cNvSpPr>
              <a:spLocks/>
            </p:cNvSpPr>
            <p:nvPr/>
          </p:nvSpPr>
          <p:spPr bwMode="auto">
            <a:xfrm>
              <a:off x="3117850"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17" name="Line 831">
              <a:extLst>
                <a:ext uri="{FF2B5EF4-FFF2-40B4-BE49-F238E27FC236}">
                  <a16:creationId xmlns:a16="http://schemas.microsoft.com/office/drawing/2014/main" id="{9BB65749-D13A-944E-C174-25ADBFD66D3C}"/>
                </a:ext>
              </a:extLst>
            </p:cNvPr>
            <p:cNvSpPr>
              <a:spLocks noChangeShapeType="1"/>
            </p:cNvSpPr>
            <p:nvPr/>
          </p:nvSpPr>
          <p:spPr bwMode="auto">
            <a:xfrm>
              <a:off x="309880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18" name="Line 832">
              <a:extLst>
                <a:ext uri="{FF2B5EF4-FFF2-40B4-BE49-F238E27FC236}">
                  <a16:creationId xmlns:a16="http://schemas.microsoft.com/office/drawing/2014/main" id="{703864FC-FCFA-A5C2-04B2-D2B688726A57}"/>
                </a:ext>
              </a:extLst>
            </p:cNvPr>
            <p:cNvSpPr>
              <a:spLocks noChangeShapeType="1"/>
            </p:cNvSpPr>
            <p:nvPr/>
          </p:nvSpPr>
          <p:spPr bwMode="auto">
            <a:xfrm>
              <a:off x="310515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19" name="Freeform 833">
              <a:extLst>
                <a:ext uri="{FF2B5EF4-FFF2-40B4-BE49-F238E27FC236}">
                  <a16:creationId xmlns:a16="http://schemas.microsoft.com/office/drawing/2014/main" id="{40AA775A-A0E8-2C2F-C42F-B52142D4BD8F}"/>
                </a:ext>
              </a:extLst>
            </p:cNvPr>
            <p:cNvSpPr>
              <a:spLocks/>
            </p:cNvSpPr>
            <p:nvPr/>
          </p:nvSpPr>
          <p:spPr bwMode="auto">
            <a:xfrm>
              <a:off x="3098800"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20" name="Line 834">
              <a:extLst>
                <a:ext uri="{FF2B5EF4-FFF2-40B4-BE49-F238E27FC236}">
                  <a16:creationId xmlns:a16="http://schemas.microsoft.com/office/drawing/2014/main" id="{80B95D1C-0AAD-E396-5738-2E085ACDDFEE}"/>
                </a:ext>
              </a:extLst>
            </p:cNvPr>
            <p:cNvSpPr>
              <a:spLocks noChangeShapeType="1"/>
            </p:cNvSpPr>
            <p:nvPr/>
          </p:nvSpPr>
          <p:spPr bwMode="auto">
            <a:xfrm>
              <a:off x="307975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21" name="Line 835">
              <a:extLst>
                <a:ext uri="{FF2B5EF4-FFF2-40B4-BE49-F238E27FC236}">
                  <a16:creationId xmlns:a16="http://schemas.microsoft.com/office/drawing/2014/main" id="{AB138A72-F8E1-B20D-429B-FA22199B9060}"/>
                </a:ext>
              </a:extLst>
            </p:cNvPr>
            <p:cNvSpPr>
              <a:spLocks noChangeShapeType="1"/>
            </p:cNvSpPr>
            <p:nvPr/>
          </p:nvSpPr>
          <p:spPr bwMode="auto">
            <a:xfrm>
              <a:off x="308610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22" name="Freeform 836">
              <a:extLst>
                <a:ext uri="{FF2B5EF4-FFF2-40B4-BE49-F238E27FC236}">
                  <a16:creationId xmlns:a16="http://schemas.microsoft.com/office/drawing/2014/main" id="{9228C566-D8ED-E763-BA95-18D47F1617FA}"/>
                </a:ext>
              </a:extLst>
            </p:cNvPr>
            <p:cNvSpPr>
              <a:spLocks/>
            </p:cNvSpPr>
            <p:nvPr/>
          </p:nvSpPr>
          <p:spPr bwMode="auto">
            <a:xfrm>
              <a:off x="30591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23" name="Line 837">
              <a:extLst>
                <a:ext uri="{FF2B5EF4-FFF2-40B4-BE49-F238E27FC236}">
                  <a16:creationId xmlns:a16="http://schemas.microsoft.com/office/drawing/2014/main" id="{01A28891-B6D3-7C2E-E3B0-96FA94F81A7D}"/>
                </a:ext>
              </a:extLst>
            </p:cNvPr>
            <p:cNvSpPr>
              <a:spLocks noChangeShapeType="1"/>
            </p:cNvSpPr>
            <p:nvPr/>
          </p:nvSpPr>
          <p:spPr bwMode="auto">
            <a:xfrm>
              <a:off x="30400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24" name="Line 838">
              <a:extLst>
                <a:ext uri="{FF2B5EF4-FFF2-40B4-BE49-F238E27FC236}">
                  <a16:creationId xmlns:a16="http://schemas.microsoft.com/office/drawing/2014/main" id="{4B267464-C725-640B-5ECB-3484BD7364E6}"/>
                </a:ext>
              </a:extLst>
            </p:cNvPr>
            <p:cNvSpPr>
              <a:spLocks noChangeShapeType="1"/>
            </p:cNvSpPr>
            <p:nvPr/>
          </p:nvSpPr>
          <p:spPr bwMode="auto">
            <a:xfrm>
              <a:off x="30464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25" name="Freeform 839">
              <a:extLst>
                <a:ext uri="{FF2B5EF4-FFF2-40B4-BE49-F238E27FC236}">
                  <a16:creationId xmlns:a16="http://schemas.microsoft.com/office/drawing/2014/main" id="{DC41B078-BE41-A3B5-F97A-08DB5A12A76F}"/>
                </a:ext>
              </a:extLst>
            </p:cNvPr>
            <p:cNvSpPr>
              <a:spLocks/>
            </p:cNvSpPr>
            <p:nvPr/>
          </p:nvSpPr>
          <p:spPr bwMode="auto">
            <a:xfrm>
              <a:off x="30527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26" name="Line 840">
              <a:extLst>
                <a:ext uri="{FF2B5EF4-FFF2-40B4-BE49-F238E27FC236}">
                  <a16:creationId xmlns:a16="http://schemas.microsoft.com/office/drawing/2014/main" id="{44B7F336-06CF-AE2D-1755-77BDC2702F0F}"/>
                </a:ext>
              </a:extLst>
            </p:cNvPr>
            <p:cNvSpPr>
              <a:spLocks noChangeShapeType="1"/>
            </p:cNvSpPr>
            <p:nvPr/>
          </p:nvSpPr>
          <p:spPr bwMode="auto">
            <a:xfrm>
              <a:off x="30337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27" name="Line 841">
              <a:extLst>
                <a:ext uri="{FF2B5EF4-FFF2-40B4-BE49-F238E27FC236}">
                  <a16:creationId xmlns:a16="http://schemas.microsoft.com/office/drawing/2014/main" id="{8BF0A1B9-7A7A-69FA-3526-B220033EC7EB}"/>
                </a:ext>
              </a:extLst>
            </p:cNvPr>
            <p:cNvSpPr>
              <a:spLocks noChangeShapeType="1"/>
            </p:cNvSpPr>
            <p:nvPr/>
          </p:nvSpPr>
          <p:spPr bwMode="auto">
            <a:xfrm>
              <a:off x="30400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28" name="Freeform 842">
              <a:extLst>
                <a:ext uri="{FF2B5EF4-FFF2-40B4-BE49-F238E27FC236}">
                  <a16:creationId xmlns:a16="http://schemas.microsoft.com/office/drawing/2014/main" id="{2E9BF400-5395-0DFB-6CE5-80483D90AD18}"/>
                </a:ext>
              </a:extLst>
            </p:cNvPr>
            <p:cNvSpPr>
              <a:spLocks/>
            </p:cNvSpPr>
            <p:nvPr/>
          </p:nvSpPr>
          <p:spPr bwMode="auto">
            <a:xfrm>
              <a:off x="30464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29" name="Line 843">
              <a:extLst>
                <a:ext uri="{FF2B5EF4-FFF2-40B4-BE49-F238E27FC236}">
                  <a16:creationId xmlns:a16="http://schemas.microsoft.com/office/drawing/2014/main" id="{4E8232EE-6ED0-CDA5-AE69-DBA145DF057F}"/>
                </a:ext>
              </a:extLst>
            </p:cNvPr>
            <p:cNvSpPr>
              <a:spLocks noChangeShapeType="1"/>
            </p:cNvSpPr>
            <p:nvPr/>
          </p:nvSpPr>
          <p:spPr bwMode="auto">
            <a:xfrm>
              <a:off x="30273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30" name="Line 844">
              <a:extLst>
                <a:ext uri="{FF2B5EF4-FFF2-40B4-BE49-F238E27FC236}">
                  <a16:creationId xmlns:a16="http://schemas.microsoft.com/office/drawing/2014/main" id="{A425E887-646F-0D35-4F8C-F56BC4C9CBDE}"/>
                </a:ext>
              </a:extLst>
            </p:cNvPr>
            <p:cNvSpPr>
              <a:spLocks noChangeShapeType="1"/>
            </p:cNvSpPr>
            <p:nvPr/>
          </p:nvSpPr>
          <p:spPr bwMode="auto">
            <a:xfrm>
              <a:off x="30337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31" name="Freeform 845">
              <a:extLst>
                <a:ext uri="{FF2B5EF4-FFF2-40B4-BE49-F238E27FC236}">
                  <a16:creationId xmlns:a16="http://schemas.microsoft.com/office/drawing/2014/main" id="{BA0037D1-4471-656B-FCD6-9F6B30955FDE}"/>
                </a:ext>
              </a:extLst>
            </p:cNvPr>
            <p:cNvSpPr>
              <a:spLocks/>
            </p:cNvSpPr>
            <p:nvPr/>
          </p:nvSpPr>
          <p:spPr bwMode="auto">
            <a:xfrm>
              <a:off x="30337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32" name="Line 846">
              <a:extLst>
                <a:ext uri="{FF2B5EF4-FFF2-40B4-BE49-F238E27FC236}">
                  <a16:creationId xmlns:a16="http://schemas.microsoft.com/office/drawing/2014/main" id="{C954DD20-EC42-BD7B-07F3-CCC0507BB620}"/>
                </a:ext>
              </a:extLst>
            </p:cNvPr>
            <p:cNvSpPr>
              <a:spLocks noChangeShapeType="1"/>
            </p:cNvSpPr>
            <p:nvPr/>
          </p:nvSpPr>
          <p:spPr bwMode="auto">
            <a:xfrm>
              <a:off x="30146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33" name="Line 847">
              <a:extLst>
                <a:ext uri="{FF2B5EF4-FFF2-40B4-BE49-F238E27FC236}">
                  <a16:creationId xmlns:a16="http://schemas.microsoft.com/office/drawing/2014/main" id="{D1E75655-2EE3-C4B0-027A-BFA7FE082D46}"/>
                </a:ext>
              </a:extLst>
            </p:cNvPr>
            <p:cNvSpPr>
              <a:spLocks noChangeShapeType="1"/>
            </p:cNvSpPr>
            <p:nvPr/>
          </p:nvSpPr>
          <p:spPr bwMode="auto">
            <a:xfrm>
              <a:off x="30210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34" name="Freeform 848">
              <a:extLst>
                <a:ext uri="{FF2B5EF4-FFF2-40B4-BE49-F238E27FC236}">
                  <a16:creationId xmlns:a16="http://schemas.microsoft.com/office/drawing/2014/main" id="{3260F034-AA15-D9AD-5344-A20B98F85C5D}"/>
                </a:ext>
              </a:extLst>
            </p:cNvPr>
            <p:cNvSpPr>
              <a:spLocks/>
            </p:cNvSpPr>
            <p:nvPr/>
          </p:nvSpPr>
          <p:spPr bwMode="auto">
            <a:xfrm>
              <a:off x="3021013"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35" name="Line 849">
              <a:extLst>
                <a:ext uri="{FF2B5EF4-FFF2-40B4-BE49-F238E27FC236}">
                  <a16:creationId xmlns:a16="http://schemas.microsoft.com/office/drawing/2014/main" id="{BD008B60-CAF0-39BF-D6FB-ADD87F06A4A0}"/>
                </a:ext>
              </a:extLst>
            </p:cNvPr>
            <p:cNvSpPr>
              <a:spLocks noChangeShapeType="1"/>
            </p:cNvSpPr>
            <p:nvPr/>
          </p:nvSpPr>
          <p:spPr bwMode="auto">
            <a:xfrm>
              <a:off x="30019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36" name="Line 850">
              <a:extLst>
                <a:ext uri="{FF2B5EF4-FFF2-40B4-BE49-F238E27FC236}">
                  <a16:creationId xmlns:a16="http://schemas.microsoft.com/office/drawing/2014/main" id="{0B1C89BF-F333-4809-E562-A36668C9D306}"/>
                </a:ext>
              </a:extLst>
            </p:cNvPr>
            <p:cNvSpPr>
              <a:spLocks noChangeShapeType="1"/>
            </p:cNvSpPr>
            <p:nvPr/>
          </p:nvSpPr>
          <p:spPr bwMode="auto">
            <a:xfrm>
              <a:off x="30019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37" name="Freeform 851">
              <a:extLst>
                <a:ext uri="{FF2B5EF4-FFF2-40B4-BE49-F238E27FC236}">
                  <a16:creationId xmlns:a16="http://schemas.microsoft.com/office/drawing/2014/main" id="{9F953165-FC5C-7661-12D2-48F57DAFB943}"/>
                </a:ext>
              </a:extLst>
            </p:cNvPr>
            <p:cNvSpPr>
              <a:spLocks/>
            </p:cNvSpPr>
            <p:nvPr/>
          </p:nvSpPr>
          <p:spPr bwMode="auto">
            <a:xfrm>
              <a:off x="3014663"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38" name="Line 852">
              <a:extLst>
                <a:ext uri="{FF2B5EF4-FFF2-40B4-BE49-F238E27FC236}">
                  <a16:creationId xmlns:a16="http://schemas.microsoft.com/office/drawing/2014/main" id="{CFA40412-F386-B166-7C5C-DA12B1AB8EC1}"/>
                </a:ext>
              </a:extLst>
            </p:cNvPr>
            <p:cNvSpPr>
              <a:spLocks noChangeShapeType="1"/>
            </p:cNvSpPr>
            <p:nvPr/>
          </p:nvSpPr>
          <p:spPr bwMode="auto">
            <a:xfrm>
              <a:off x="29956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39" name="Line 853">
              <a:extLst>
                <a:ext uri="{FF2B5EF4-FFF2-40B4-BE49-F238E27FC236}">
                  <a16:creationId xmlns:a16="http://schemas.microsoft.com/office/drawing/2014/main" id="{6C0E8A1F-7812-8123-00A9-DF6DA88C53A5}"/>
                </a:ext>
              </a:extLst>
            </p:cNvPr>
            <p:cNvSpPr>
              <a:spLocks noChangeShapeType="1"/>
            </p:cNvSpPr>
            <p:nvPr/>
          </p:nvSpPr>
          <p:spPr bwMode="auto">
            <a:xfrm>
              <a:off x="29956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40" name="Freeform 854">
              <a:extLst>
                <a:ext uri="{FF2B5EF4-FFF2-40B4-BE49-F238E27FC236}">
                  <a16:creationId xmlns:a16="http://schemas.microsoft.com/office/drawing/2014/main" id="{FEBB5175-452A-099D-5143-9F2F876AF977}"/>
                </a:ext>
              </a:extLst>
            </p:cNvPr>
            <p:cNvSpPr>
              <a:spLocks/>
            </p:cNvSpPr>
            <p:nvPr/>
          </p:nvSpPr>
          <p:spPr bwMode="auto">
            <a:xfrm>
              <a:off x="29829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41" name="Line 855">
              <a:extLst>
                <a:ext uri="{FF2B5EF4-FFF2-40B4-BE49-F238E27FC236}">
                  <a16:creationId xmlns:a16="http://schemas.microsoft.com/office/drawing/2014/main" id="{819A3833-94D2-45DF-4B8D-71A3DF136445}"/>
                </a:ext>
              </a:extLst>
            </p:cNvPr>
            <p:cNvSpPr>
              <a:spLocks noChangeShapeType="1"/>
            </p:cNvSpPr>
            <p:nvPr/>
          </p:nvSpPr>
          <p:spPr bwMode="auto">
            <a:xfrm>
              <a:off x="29638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42" name="Line 856">
              <a:extLst>
                <a:ext uri="{FF2B5EF4-FFF2-40B4-BE49-F238E27FC236}">
                  <a16:creationId xmlns:a16="http://schemas.microsoft.com/office/drawing/2014/main" id="{1FD4479D-4725-26CE-22C1-FE582218972B}"/>
                </a:ext>
              </a:extLst>
            </p:cNvPr>
            <p:cNvSpPr>
              <a:spLocks noChangeShapeType="1"/>
            </p:cNvSpPr>
            <p:nvPr/>
          </p:nvSpPr>
          <p:spPr bwMode="auto">
            <a:xfrm>
              <a:off x="29702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43" name="Freeform 857">
              <a:extLst>
                <a:ext uri="{FF2B5EF4-FFF2-40B4-BE49-F238E27FC236}">
                  <a16:creationId xmlns:a16="http://schemas.microsoft.com/office/drawing/2014/main" id="{C1E0EB2F-B31E-CFB2-F799-14A124F04D8B}"/>
                </a:ext>
              </a:extLst>
            </p:cNvPr>
            <p:cNvSpPr>
              <a:spLocks/>
            </p:cNvSpPr>
            <p:nvPr/>
          </p:nvSpPr>
          <p:spPr bwMode="auto">
            <a:xfrm>
              <a:off x="29702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44" name="Line 858">
              <a:extLst>
                <a:ext uri="{FF2B5EF4-FFF2-40B4-BE49-F238E27FC236}">
                  <a16:creationId xmlns:a16="http://schemas.microsoft.com/office/drawing/2014/main" id="{35687439-0702-F926-07B6-B98639E8B4E2}"/>
                </a:ext>
              </a:extLst>
            </p:cNvPr>
            <p:cNvSpPr>
              <a:spLocks noChangeShapeType="1"/>
            </p:cNvSpPr>
            <p:nvPr/>
          </p:nvSpPr>
          <p:spPr bwMode="auto">
            <a:xfrm>
              <a:off x="29511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45" name="Line 859">
              <a:extLst>
                <a:ext uri="{FF2B5EF4-FFF2-40B4-BE49-F238E27FC236}">
                  <a16:creationId xmlns:a16="http://schemas.microsoft.com/office/drawing/2014/main" id="{9CC31208-5F39-88A3-62DA-8467DF65F334}"/>
                </a:ext>
              </a:extLst>
            </p:cNvPr>
            <p:cNvSpPr>
              <a:spLocks noChangeShapeType="1"/>
            </p:cNvSpPr>
            <p:nvPr/>
          </p:nvSpPr>
          <p:spPr bwMode="auto">
            <a:xfrm>
              <a:off x="29575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46" name="Freeform 860">
              <a:extLst>
                <a:ext uri="{FF2B5EF4-FFF2-40B4-BE49-F238E27FC236}">
                  <a16:creationId xmlns:a16="http://schemas.microsoft.com/office/drawing/2014/main" id="{9893533B-F7F7-BC81-92A7-4C4D0E67E33C}"/>
                </a:ext>
              </a:extLst>
            </p:cNvPr>
            <p:cNvSpPr>
              <a:spLocks/>
            </p:cNvSpPr>
            <p:nvPr/>
          </p:nvSpPr>
          <p:spPr bwMode="auto">
            <a:xfrm>
              <a:off x="29448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47" name="Line 861">
              <a:extLst>
                <a:ext uri="{FF2B5EF4-FFF2-40B4-BE49-F238E27FC236}">
                  <a16:creationId xmlns:a16="http://schemas.microsoft.com/office/drawing/2014/main" id="{F3327D2F-6C81-4FC2-197F-956920885D4C}"/>
                </a:ext>
              </a:extLst>
            </p:cNvPr>
            <p:cNvSpPr>
              <a:spLocks noChangeShapeType="1"/>
            </p:cNvSpPr>
            <p:nvPr/>
          </p:nvSpPr>
          <p:spPr bwMode="auto">
            <a:xfrm>
              <a:off x="29257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48" name="Line 862">
              <a:extLst>
                <a:ext uri="{FF2B5EF4-FFF2-40B4-BE49-F238E27FC236}">
                  <a16:creationId xmlns:a16="http://schemas.microsoft.com/office/drawing/2014/main" id="{998FF1A2-EF47-0FD2-92D0-69C82053CB58}"/>
                </a:ext>
              </a:extLst>
            </p:cNvPr>
            <p:cNvSpPr>
              <a:spLocks noChangeShapeType="1"/>
            </p:cNvSpPr>
            <p:nvPr/>
          </p:nvSpPr>
          <p:spPr bwMode="auto">
            <a:xfrm>
              <a:off x="29321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49" name="Freeform 863">
              <a:extLst>
                <a:ext uri="{FF2B5EF4-FFF2-40B4-BE49-F238E27FC236}">
                  <a16:creationId xmlns:a16="http://schemas.microsoft.com/office/drawing/2014/main" id="{1D05427C-56CE-89F1-0D47-A3EC50131204}"/>
                </a:ext>
              </a:extLst>
            </p:cNvPr>
            <p:cNvSpPr>
              <a:spLocks/>
            </p:cNvSpPr>
            <p:nvPr/>
          </p:nvSpPr>
          <p:spPr bwMode="auto">
            <a:xfrm>
              <a:off x="2944813"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50" name="Line 864">
              <a:extLst>
                <a:ext uri="{FF2B5EF4-FFF2-40B4-BE49-F238E27FC236}">
                  <a16:creationId xmlns:a16="http://schemas.microsoft.com/office/drawing/2014/main" id="{7661DED7-88DD-DF3B-056D-EE117F1F3BBD}"/>
                </a:ext>
              </a:extLst>
            </p:cNvPr>
            <p:cNvSpPr>
              <a:spLocks noChangeShapeType="1"/>
            </p:cNvSpPr>
            <p:nvPr/>
          </p:nvSpPr>
          <p:spPr bwMode="auto">
            <a:xfrm>
              <a:off x="29257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51" name="Line 865">
              <a:extLst>
                <a:ext uri="{FF2B5EF4-FFF2-40B4-BE49-F238E27FC236}">
                  <a16:creationId xmlns:a16="http://schemas.microsoft.com/office/drawing/2014/main" id="{04AA551F-A1BD-1468-9EED-499F0AC2C737}"/>
                </a:ext>
              </a:extLst>
            </p:cNvPr>
            <p:cNvSpPr>
              <a:spLocks noChangeShapeType="1"/>
            </p:cNvSpPr>
            <p:nvPr/>
          </p:nvSpPr>
          <p:spPr bwMode="auto">
            <a:xfrm>
              <a:off x="29257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52" name="Freeform 866">
              <a:extLst>
                <a:ext uri="{FF2B5EF4-FFF2-40B4-BE49-F238E27FC236}">
                  <a16:creationId xmlns:a16="http://schemas.microsoft.com/office/drawing/2014/main" id="{CE2AE322-D101-9764-5C08-D115D53A33F1}"/>
                </a:ext>
              </a:extLst>
            </p:cNvPr>
            <p:cNvSpPr>
              <a:spLocks/>
            </p:cNvSpPr>
            <p:nvPr/>
          </p:nvSpPr>
          <p:spPr bwMode="auto">
            <a:xfrm>
              <a:off x="29257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53" name="Line 867">
              <a:extLst>
                <a:ext uri="{FF2B5EF4-FFF2-40B4-BE49-F238E27FC236}">
                  <a16:creationId xmlns:a16="http://schemas.microsoft.com/office/drawing/2014/main" id="{2194D6CF-CD8B-8AD9-6BA0-72468C40CA69}"/>
                </a:ext>
              </a:extLst>
            </p:cNvPr>
            <p:cNvSpPr>
              <a:spLocks noChangeShapeType="1"/>
            </p:cNvSpPr>
            <p:nvPr/>
          </p:nvSpPr>
          <p:spPr bwMode="auto">
            <a:xfrm>
              <a:off x="29067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54" name="Line 868">
              <a:extLst>
                <a:ext uri="{FF2B5EF4-FFF2-40B4-BE49-F238E27FC236}">
                  <a16:creationId xmlns:a16="http://schemas.microsoft.com/office/drawing/2014/main" id="{CFB3D9DE-E128-51B1-18DD-C44EBD7AC59B}"/>
                </a:ext>
              </a:extLst>
            </p:cNvPr>
            <p:cNvSpPr>
              <a:spLocks noChangeShapeType="1"/>
            </p:cNvSpPr>
            <p:nvPr/>
          </p:nvSpPr>
          <p:spPr bwMode="auto">
            <a:xfrm>
              <a:off x="29130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55" name="Freeform 869">
              <a:extLst>
                <a:ext uri="{FF2B5EF4-FFF2-40B4-BE49-F238E27FC236}">
                  <a16:creationId xmlns:a16="http://schemas.microsoft.com/office/drawing/2014/main" id="{AC9CCD64-F66E-73F6-FDD8-1C0CFBFD5D11}"/>
                </a:ext>
              </a:extLst>
            </p:cNvPr>
            <p:cNvSpPr>
              <a:spLocks/>
            </p:cNvSpPr>
            <p:nvPr/>
          </p:nvSpPr>
          <p:spPr bwMode="auto">
            <a:xfrm>
              <a:off x="29194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56" name="Line 870">
              <a:extLst>
                <a:ext uri="{FF2B5EF4-FFF2-40B4-BE49-F238E27FC236}">
                  <a16:creationId xmlns:a16="http://schemas.microsoft.com/office/drawing/2014/main" id="{07347A4B-301A-B4A1-5311-B331587EF2F6}"/>
                </a:ext>
              </a:extLst>
            </p:cNvPr>
            <p:cNvSpPr>
              <a:spLocks noChangeShapeType="1"/>
            </p:cNvSpPr>
            <p:nvPr/>
          </p:nvSpPr>
          <p:spPr bwMode="auto">
            <a:xfrm>
              <a:off x="29003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57" name="Line 871">
              <a:extLst>
                <a:ext uri="{FF2B5EF4-FFF2-40B4-BE49-F238E27FC236}">
                  <a16:creationId xmlns:a16="http://schemas.microsoft.com/office/drawing/2014/main" id="{D2AC983F-A33F-0A48-008F-57267600C404}"/>
                </a:ext>
              </a:extLst>
            </p:cNvPr>
            <p:cNvSpPr>
              <a:spLocks noChangeShapeType="1"/>
            </p:cNvSpPr>
            <p:nvPr/>
          </p:nvSpPr>
          <p:spPr bwMode="auto">
            <a:xfrm>
              <a:off x="29067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58" name="Freeform 872">
              <a:extLst>
                <a:ext uri="{FF2B5EF4-FFF2-40B4-BE49-F238E27FC236}">
                  <a16:creationId xmlns:a16="http://schemas.microsoft.com/office/drawing/2014/main" id="{87D10717-0427-61B1-6207-B7DEFC2928BF}"/>
                </a:ext>
              </a:extLst>
            </p:cNvPr>
            <p:cNvSpPr>
              <a:spLocks/>
            </p:cNvSpPr>
            <p:nvPr/>
          </p:nvSpPr>
          <p:spPr bwMode="auto">
            <a:xfrm>
              <a:off x="2900363"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59" name="Line 873">
              <a:extLst>
                <a:ext uri="{FF2B5EF4-FFF2-40B4-BE49-F238E27FC236}">
                  <a16:creationId xmlns:a16="http://schemas.microsoft.com/office/drawing/2014/main" id="{753BD4B3-F5DC-5766-39B1-31F6F012CCB0}"/>
                </a:ext>
              </a:extLst>
            </p:cNvPr>
            <p:cNvSpPr>
              <a:spLocks noChangeShapeType="1"/>
            </p:cNvSpPr>
            <p:nvPr/>
          </p:nvSpPr>
          <p:spPr bwMode="auto">
            <a:xfrm>
              <a:off x="28813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60" name="Line 874">
              <a:extLst>
                <a:ext uri="{FF2B5EF4-FFF2-40B4-BE49-F238E27FC236}">
                  <a16:creationId xmlns:a16="http://schemas.microsoft.com/office/drawing/2014/main" id="{41629800-2291-106F-7D32-E801CA1D1DD0}"/>
                </a:ext>
              </a:extLst>
            </p:cNvPr>
            <p:cNvSpPr>
              <a:spLocks noChangeShapeType="1"/>
            </p:cNvSpPr>
            <p:nvPr/>
          </p:nvSpPr>
          <p:spPr bwMode="auto">
            <a:xfrm>
              <a:off x="28813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61" name="Freeform 875">
              <a:extLst>
                <a:ext uri="{FF2B5EF4-FFF2-40B4-BE49-F238E27FC236}">
                  <a16:creationId xmlns:a16="http://schemas.microsoft.com/office/drawing/2014/main" id="{AE91BC2D-2548-AFBB-8536-84F57DCC8579}"/>
                </a:ext>
              </a:extLst>
            </p:cNvPr>
            <p:cNvSpPr>
              <a:spLocks/>
            </p:cNvSpPr>
            <p:nvPr/>
          </p:nvSpPr>
          <p:spPr bwMode="auto">
            <a:xfrm>
              <a:off x="289401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62" name="Line 876">
              <a:extLst>
                <a:ext uri="{FF2B5EF4-FFF2-40B4-BE49-F238E27FC236}">
                  <a16:creationId xmlns:a16="http://schemas.microsoft.com/office/drawing/2014/main" id="{164F765A-C9CD-86D1-C6C9-03BD56DB4D05}"/>
                </a:ext>
              </a:extLst>
            </p:cNvPr>
            <p:cNvSpPr>
              <a:spLocks noChangeShapeType="1"/>
            </p:cNvSpPr>
            <p:nvPr/>
          </p:nvSpPr>
          <p:spPr bwMode="auto">
            <a:xfrm>
              <a:off x="28749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63" name="Line 877">
              <a:extLst>
                <a:ext uri="{FF2B5EF4-FFF2-40B4-BE49-F238E27FC236}">
                  <a16:creationId xmlns:a16="http://schemas.microsoft.com/office/drawing/2014/main" id="{DC6ABA37-E2B5-1D9A-3874-CF894A4BE9A7}"/>
                </a:ext>
              </a:extLst>
            </p:cNvPr>
            <p:cNvSpPr>
              <a:spLocks noChangeShapeType="1"/>
            </p:cNvSpPr>
            <p:nvPr/>
          </p:nvSpPr>
          <p:spPr bwMode="auto">
            <a:xfrm>
              <a:off x="28813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64" name="Freeform 878">
              <a:extLst>
                <a:ext uri="{FF2B5EF4-FFF2-40B4-BE49-F238E27FC236}">
                  <a16:creationId xmlns:a16="http://schemas.microsoft.com/office/drawing/2014/main" id="{FD7C47A1-6575-8DE5-7F10-28C2BD8520E5}"/>
                </a:ext>
              </a:extLst>
            </p:cNvPr>
            <p:cNvSpPr>
              <a:spLocks/>
            </p:cNvSpPr>
            <p:nvPr/>
          </p:nvSpPr>
          <p:spPr bwMode="auto">
            <a:xfrm>
              <a:off x="2887663"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65" name="Line 879">
              <a:extLst>
                <a:ext uri="{FF2B5EF4-FFF2-40B4-BE49-F238E27FC236}">
                  <a16:creationId xmlns:a16="http://schemas.microsoft.com/office/drawing/2014/main" id="{0478919A-F93E-BA7E-4E81-BDC3392D9740}"/>
                </a:ext>
              </a:extLst>
            </p:cNvPr>
            <p:cNvSpPr>
              <a:spLocks noChangeShapeType="1"/>
            </p:cNvSpPr>
            <p:nvPr/>
          </p:nvSpPr>
          <p:spPr bwMode="auto">
            <a:xfrm>
              <a:off x="28670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66" name="Line 880">
              <a:extLst>
                <a:ext uri="{FF2B5EF4-FFF2-40B4-BE49-F238E27FC236}">
                  <a16:creationId xmlns:a16="http://schemas.microsoft.com/office/drawing/2014/main" id="{5A014B7E-BBEF-9A4D-E58A-F89DF74BEEF1}"/>
                </a:ext>
              </a:extLst>
            </p:cNvPr>
            <p:cNvSpPr>
              <a:spLocks noChangeShapeType="1"/>
            </p:cNvSpPr>
            <p:nvPr/>
          </p:nvSpPr>
          <p:spPr bwMode="auto">
            <a:xfrm>
              <a:off x="28749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67" name="Freeform 881">
              <a:extLst>
                <a:ext uri="{FF2B5EF4-FFF2-40B4-BE49-F238E27FC236}">
                  <a16:creationId xmlns:a16="http://schemas.microsoft.com/office/drawing/2014/main" id="{162195E6-C5F2-105E-D8BC-5F3DAD6766AC}"/>
                </a:ext>
              </a:extLst>
            </p:cNvPr>
            <p:cNvSpPr>
              <a:spLocks/>
            </p:cNvSpPr>
            <p:nvPr/>
          </p:nvSpPr>
          <p:spPr bwMode="auto">
            <a:xfrm>
              <a:off x="28606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68" name="Line 882">
              <a:extLst>
                <a:ext uri="{FF2B5EF4-FFF2-40B4-BE49-F238E27FC236}">
                  <a16:creationId xmlns:a16="http://schemas.microsoft.com/office/drawing/2014/main" id="{81D92DA2-4399-77DD-AB13-F097CDE7FEB3}"/>
                </a:ext>
              </a:extLst>
            </p:cNvPr>
            <p:cNvSpPr>
              <a:spLocks noChangeShapeType="1"/>
            </p:cNvSpPr>
            <p:nvPr/>
          </p:nvSpPr>
          <p:spPr bwMode="auto">
            <a:xfrm>
              <a:off x="28416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69" name="Line 883">
              <a:extLst>
                <a:ext uri="{FF2B5EF4-FFF2-40B4-BE49-F238E27FC236}">
                  <a16:creationId xmlns:a16="http://schemas.microsoft.com/office/drawing/2014/main" id="{8D397ABD-1AEA-33E8-A1CB-F6D32B1FA8ED}"/>
                </a:ext>
              </a:extLst>
            </p:cNvPr>
            <p:cNvSpPr>
              <a:spLocks noChangeShapeType="1"/>
            </p:cNvSpPr>
            <p:nvPr/>
          </p:nvSpPr>
          <p:spPr bwMode="auto">
            <a:xfrm>
              <a:off x="28479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70" name="Freeform 884">
              <a:extLst>
                <a:ext uri="{FF2B5EF4-FFF2-40B4-BE49-F238E27FC236}">
                  <a16:creationId xmlns:a16="http://schemas.microsoft.com/office/drawing/2014/main" id="{7FD9EB8B-4A57-C260-CF5A-8AD636FEF146}"/>
                </a:ext>
              </a:extLst>
            </p:cNvPr>
            <p:cNvSpPr>
              <a:spLocks/>
            </p:cNvSpPr>
            <p:nvPr/>
          </p:nvSpPr>
          <p:spPr bwMode="auto">
            <a:xfrm>
              <a:off x="28543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71" name="Line 885">
              <a:extLst>
                <a:ext uri="{FF2B5EF4-FFF2-40B4-BE49-F238E27FC236}">
                  <a16:creationId xmlns:a16="http://schemas.microsoft.com/office/drawing/2014/main" id="{6B55A072-195E-C6F0-A41D-1BD74FA458AB}"/>
                </a:ext>
              </a:extLst>
            </p:cNvPr>
            <p:cNvSpPr>
              <a:spLocks noChangeShapeType="1"/>
            </p:cNvSpPr>
            <p:nvPr/>
          </p:nvSpPr>
          <p:spPr bwMode="auto">
            <a:xfrm>
              <a:off x="28352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72" name="Line 886">
              <a:extLst>
                <a:ext uri="{FF2B5EF4-FFF2-40B4-BE49-F238E27FC236}">
                  <a16:creationId xmlns:a16="http://schemas.microsoft.com/office/drawing/2014/main" id="{7C46E1C5-01B7-ADC7-57E0-873C630DA135}"/>
                </a:ext>
              </a:extLst>
            </p:cNvPr>
            <p:cNvSpPr>
              <a:spLocks noChangeShapeType="1"/>
            </p:cNvSpPr>
            <p:nvPr/>
          </p:nvSpPr>
          <p:spPr bwMode="auto">
            <a:xfrm>
              <a:off x="28416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73" name="Freeform 887">
              <a:extLst>
                <a:ext uri="{FF2B5EF4-FFF2-40B4-BE49-F238E27FC236}">
                  <a16:creationId xmlns:a16="http://schemas.microsoft.com/office/drawing/2014/main" id="{83B807CB-7AF5-04DE-64CC-6D1C8982BD44}"/>
                </a:ext>
              </a:extLst>
            </p:cNvPr>
            <p:cNvSpPr>
              <a:spLocks/>
            </p:cNvSpPr>
            <p:nvPr/>
          </p:nvSpPr>
          <p:spPr bwMode="auto">
            <a:xfrm>
              <a:off x="28479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74" name="Line 888">
              <a:extLst>
                <a:ext uri="{FF2B5EF4-FFF2-40B4-BE49-F238E27FC236}">
                  <a16:creationId xmlns:a16="http://schemas.microsoft.com/office/drawing/2014/main" id="{8FB279FB-9035-DF43-7D63-AFB60738E71A}"/>
                </a:ext>
              </a:extLst>
            </p:cNvPr>
            <p:cNvSpPr>
              <a:spLocks noChangeShapeType="1"/>
            </p:cNvSpPr>
            <p:nvPr/>
          </p:nvSpPr>
          <p:spPr bwMode="auto">
            <a:xfrm>
              <a:off x="28289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75" name="Line 889">
              <a:extLst>
                <a:ext uri="{FF2B5EF4-FFF2-40B4-BE49-F238E27FC236}">
                  <a16:creationId xmlns:a16="http://schemas.microsoft.com/office/drawing/2014/main" id="{A11F6A92-99FA-7DE9-541C-885A38CFEFAD}"/>
                </a:ext>
              </a:extLst>
            </p:cNvPr>
            <p:cNvSpPr>
              <a:spLocks noChangeShapeType="1"/>
            </p:cNvSpPr>
            <p:nvPr/>
          </p:nvSpPr>
          <p:spPr bwMode="auto">
            <a:xfrm>
              <a:off x="28352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76" name="Freeform 890">
              <a:extLst>
                <a:ext uri="{FF2B5EF4-FFF2-40B4-BE49-F238E27FC236}">
                  <a16:creationId xmlns:a16="http://schemas.microsoft.com/office/drawing/2014/main" id="{5A8F7066-2398-3029-9E3C-94CA029DEB0B}"/>
                </a:ext>
              </a:extLst>
            </p:cNvPr>
            <p:cNvSpPr>
              <a:spLocks/>
            </p:cNvSpPr>
            <p:nvPr/>
          </p:nvSpPr>
          <p:spPr bwMode="auto">
            <a:xfrm>
              <a:off x="28352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77" name="Line 891">
              <a:extLst>
                <a:ext uri="{FF2B5EF4-FFF2-40B4-BE49-F238E27FC236}">
                  <a16:creationId xmlns:a16="http://schemas.microsoft.com/office/drawing/2014/main" id="{F4F71449-6E1E-4C22-936D-84E44C1B2385}"/>
                </a:ext>
              </a:extLst>
            </p:cNvPr>
            <p:cNvSpPr>
              <a:spLocks noChangeShapeType="1"/>
            </p:cNvSpPr>
            <p:nvPr/>
          </p:nvSpPr>
          <p:spPr bwMode="auto">
            <a:xfrm>
              <a:off x="28162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78" name="Line 892">
              <a:extLst>
                <a:ext uri="{FF2B5EF4-FFF2-40B4-BE49-F238E27FC236}">
                  <a16:creationId xmlns:a16="http://schemas.microsoft.com/office/drawing/2014/main" id="{AAFC14D3-60FF-43EA-E225-E307C549F547}"/>
                </a:ext>
              </a:extLst>
            </p:cNvPr>
            <p:cNvSpPr>
              <a:spLocks noChangeShapeType="1"/>
            </p:cNvSpPr>
            <p:nvPr/>
          </p:nvSpPr>
          <p:spPr bwMode="auto">
            <a:xfrm>
              <a:off x="28225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79" name="Freeform 893">
              <a:extLst>
                <a:ext uri="{FF2B5EF4-FFF2-40B4-BE49-F238E27FC236}">
                  <a16:creationId xmlns:a16="http://schemas.microsoft.com/office/drawing/2014/main" id="{6759804A-5783-1465-8C33-DBDE673D35D0}"/>
                </a:ext>
              </a:extLst>
            </p:cNvPr>
            <p:cNvSpPr>
              <a:spLocks/>
            </p:cNvSpPr>
            <p:nvPr/>
          </p:nvSpPr>
          <p:spPr bwMode="auto">
            <a:xfrm>
              <a:off x="28225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80" name="Line 894">
              <a:extLst>
                <a:ext uri="{FF2B5EF4-FFF2-40B4-BE49-F238E27FC236}">
                  <a16:creationId xmlns:a16="http://schemas.microsoft.com/office/drawing/2014/main" id="{E5034CB1-202E-71D2-8A01-FDC160AA57E4}"/>
                </a:ext>
              </a:extLst>
            </p:cNvPr>
            <p:cNvSpPr>
              <a:spLocks noChangeShapeType="1"/>
            </p:cNvSpPr>
            <p:nvPr/>
          </p:nvSpPr>
          <p:spPr bwMode="auto">
            <a:xfrm>
              <a:off x="28035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81" name="Line 895">
              <a:extLst>
                <a:ext uri="{FF2B5EF4-FFF2-40B4-BE49-F238E27FC236}">
                  <a16:creationId xmlns:a16="http://schemas.microsoft.com/office/drawing/2014/main" id="{43A28474-482B-96BF-06AF-78B6E3D312E9}"/>
                </a:ext>
              </a:extLst>
            </p:cNvPr>
            <p:cNvSpPr>
              <a:spLocks noChangeShapeType="1"/>
            </p:cNvSpPr>
            <p:nvPr/>
          </p:nvSpPr>
          <p:spPr bwMode="auto">
            <a:xfrm>
              <a:off x="28098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82" name="Freeform 896">
              <a:extLst>
                <a:ext uri="{FF2B5EF4-FFF2-40B4-BE49-F238E27FC236}">
                  <a16:creationId xmlns:a16="http://schemas.microsoft.com/office/drawing/2014/main" id="{26AEC981-5268-4317-0A46-2D9489D35EBE}"/>
                </a:ext>
              </a:extLst>
            </p:cNvPr>
            <p:cNvSpPr>
              <a:spLocks/>
            </p:cNvSpPr>
            <p:nvPr/>
          </p:nvSpPr>
          <p:spPr bwMode="auto">
            <a:xfrm>
              <a:off x="28162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83" name="Line 897">
              <a:extLst>
                <a:ext uri="{FF2B5EF4-FFF2-40B4-BE49-F238E27FC236}">
                  <a16:creationId xmlns:a16="http://schemas.microsoft.com/office/drawing/2014/main" id="{0A420306-6C49-6DCF-E487-8FE7BD0D323C}"/>
                </a:ext>
              </a:extLst>
            </p:cNvPr>
            <p:cNvSpPr>
              <a:spLocks noChangeShapeType="1"/>
            </p:cNvSpPr>
            <p:nvPr/>
          </p:nvSpPr>
          <p:spPr bwMode="auto">
            <a:xfrm>
              <a:off x="27971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84" name="Line 898">
              <a:extLst>
                <a:ext uri="{FF2B5EF4-FFF2-40B4-BE49-F238E27FC236}">
                  <a16:creationId xmlns:a16="http://schemas.microsoft.com/office/drawing/2014/main" id="{45119D07-D250-BE80-E07A-749C4A970E80}"/>
                </a:ext>
              </a:extLst>
            </p:cNvPr>
            <p:cNvSpPr>
              <a:spLocks noChangeShapeType="1"/>
            </p:cNvSpPr>
            <p:nvPr/>
          </p:nvSpPr>
          <p:spPr bwMode="auto">
            <a:xfrm>
              <a:off x="28035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85" name="Freeform 899">
              <a:extLst>
                <a:ext uri="{FF2B5EF4-FFF2-40B4-BE49-F238E27FC236}">
                  <a16:creationId xmlns:a16="http://schemas.microsoft.com/office/drawing/2014/main" id="{4E891E8F-B819-864C-8C33-63707DBB725A}"/>
                </a:ext>
              </a:extLst>
            </p:cNvPr>
            <p:cNvSpPr>
              <a:spLocks/>
            </p:cNvSpPr>
            <p:nvPr/>
          </p:nvSpPr>
          <p:spPr bwMode="auto">
            <a:xfrm>
              <a:off x="28035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86" name="Line 900">
              <a:extLst>
                <a:ext uri="{FF2B5EF4-FFF2-40B4-BE49-F238E27FC236}">
                  <a16:creationId xmlns:a16="http://schemas.microsoft.com/office/drawing/2014/main" id="{C2BE2DB7-602C-9BCE-837B-4FD429CB09B7}"/>
                </a:ext>
              </a:extLst>
            </p:cNvPr>
            <p:cNvSpPr>
              <a:spLocks noChangeShapeType="1"/>
            </p:cNvSpPr>
            <p:nvPr/>
          </p:nvSpPr>
          <p:spPr bwMode="auto">
            <a:xfrm>
              <a:off x="27844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87" name="Line 901">
              <a:extLst>
                <a:ext uri="{FF2B5EF4-FFF2-40B4-BE49-F238E27FC236}">
                  <a16:creationId xmlns:a16="http://schemas.microsoft.com/office/drawing/2014/main" id="{BD8C1C74-C0B3-833E-FF0A-85A53792104B}"/>
                </a:ext>
              </a:extLst>
            </p:cNvPr>
            <p:cNvSpPr>
              <a:spLocks noChangeShapeType="1"/>
            </p:cNvSpPr>
            <p:nvPr/>
          </p:nvSpPr>
          <p:spPr bwMode="auto">
            <a:xfrm>
              <a:off x="27908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88" name="Freeform 902">
              <a:extLst>
                <a:ext uri="{FF2B5EF4-FFF2-40B4-BE49-F238E27FC236}">
                  <a16:creationId xmlns:a16="http://schemas.microsoft.com/office/drawing/2014/main" id="{B5C2340C-9F0C-A7FC-1EFF-47D1F4AA56D6}"/>
                </a:ext>
              </a:extLst>
            </p:cNvPr>
            <p:cNvSpPr>
              <a:spLocks/>
            </p:cNvSpPr>
            <p:nvPr/>
          </p:nvSpPr>
          <p:spPr bwMode="auto">
            <a:xfrm>
              <a:off x="27971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89" name="Line 903">
              <a:extLst>
                <a:ext uri="{FF2B5EF4-FFF2-40B4-BE49-F238E27FC236}">
                  <a16:creationId xmlns:a16="http://schemas.microsoft.com/office/drawing/2014/main" id="{F9B98C88-D57E-0CA1-930B-E2A8D07C48DC}"/>
                </a:ext>
              </a:extLst>
            </p:cNvPr>
            <p:cNvSpPr>
              <a:spLocks noChangeShapeType="1"/>
            </p:cNvSpPr>
            <p:nvPr/>
          </p:nvSpPr>
          <p:spPr bwMode="auto">
            <a:xfrm>
              <a:off x="27781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90" name="Line 904">
              <a:extLst>
                <a:ext uri="{FF2B5EF4-FFF2-40B4-BE49-F238E27FC236}">
                  <a16:creationId xmlns:a16="http://schemas.microsoft.com/office/drawing/2014/main" id="{7791FC7B-135A-F60E-DD89-5154B22C23CE}"/>
                </a:ext>
              </a:extLst>
            </p:cNvPr>
            <p:cNvSpPr>
              <a:spLocks noChangeShapeType="1"/>
            </p:cNvSpPr>
            <p:nvPr/>
          </p:nvSpPr>
          <p:spPr bwMode="auto">
            <a:xfrm>
              <a:off x="27844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91" name="Freeform 905">
              <a:extLst>
                <a:ext uri="{FF2B5EF4-FFF2-40B4-BE49-F238E27FC236}">
                  <a16:creationId xmlns:a16="http://schemas.microsoft.com/office/drawing/2014/main" id="{431DB943-A6FE-B701-A2D3-8736399C2E05}"/>
                </a:ext>
              </a:extLst>
            </p:cNvPr>
            <p:cNvSpPr>
              <a:spLocks/>
            </p:cNvSpPr>
            <p:nvPr/>
          </p:nvSpPr>
          <p:spPr bwMode="auto">
            <a:xfrm>
              <a:off x="27908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92" name="Line 906">
              <a:extLst>
                <a:ext uri="{FF2B5EF4-FFF2-40B4-BE49-F238E27FC236}">
                  <a16:creationId xmlns:a16="http://schemas.microsoft.com/office/drawing/2014/main" id="{3D8F8283-7664-7C4D-6CA2-678420501AB7}"/>
                </a:ext>
              </a:extLst>
            </p:cNvPr>
            <p:cNvSpPr>
              <a:spLocks noChangeShapeType="1"/>
            </p:cNvSpPr>
            <p:nvPr/>
          </p:nvSpPr>
          <p:spPr bwMode="auto">
            <a:xfrm>
              <a:off x="27717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93" name="Line 907">
              <a:extLst>
                <a:ext uri="{FF2B5EF4-FFF2-40B4-BE49-F238E27FC236}">
                  <a16:creationId xmlns:a16="http://schemas.microsoft.com/office/drawing/2014/main" id="{09E3CCF2-FFB4-5715-CEAF-E02A7F010245}"/>
                </a:ext>
              </a:extLst>
            </p:cNvPr>
            <p:cNvSpPr>
              <a:spLocks noChangeShapeType="1"/>
            </p:cNvSpPr>
            <p:nvPr/>
          </p:nvSpPr>
          <p:spPr bwMode="auto">
            <a:xfrm>
              <a:off x="27781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94" name="Freeform 908">
              <a:extLst>
                <a:ext uri="{FF2B5EF4-FFF2-40B4-BE49-F238E27FC236}">
                  <a16:creationId xmlns:a16="http://schemas.microsoft.com/office/drawing/2014/main" id="{A0450396-456E-09FD-B783-DEB73E1DB4BA}"/>
                </a:ext>
              </a:extLst>
            </p:cNvPr>
            <p:cNvSpPr>
              <a:spLocks/>
            </p:cNvSpPr>
            <p:nvPr/>
          </p:nvSpPr>
          <p:spPr bwMode="auto">
            <a:xfrm>
              <a:off x="27781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95" name="Line 909">
              <a:extLst>
                <a:ext uri="{FF2B5EF4-FFF2-40B4-BE49-F238E27FC236}">
                  <a16:creationId xmlns:a16="http://schemas.microsoft.com/office/drawing/2014/main" id="{B467A3CD-96B6-753D-E91B-71FAC1FF245C}"/>
                </a:ext>
              </a:extLst>
            </p:cNvPr>
            <p:cNvSpPr>
              <a:spLocks noChangeShapeType="1"/>
            </p:cNvSpPr>
            <p:nvPr/>
          </p:nvSpPr>
          <p:spPr bwMode="auto">
            <a:xfrm>
              <a:off x="27590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96" name="Line 910">
              <a:extLst>
                <a:ext uri="{FF2B5EF4-FFF2-40B4-BE49-F238E27FC236}">
                  <a16:creationId xmlns:a16="http://schemas.microsoft.com/office/drawing/2014/main" id="{794D9EFD-87E8-9D05-DC66-89BC7820665F}"/>
                </a:ext>
              </a:extLst>
            </p:cNvPr>
            <p:cNvSpPr>
              <a:spLocks noChangeShapeType="1"/>
            </p:cNvSpPr>
            <p:nvPr/>
          </p:nvSpPr>
          <p:spPr bwMode="auto">
            <a:xfrm>
              <a:off x="27654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97" name="Freeform 911">
              <a:extLst>
                <a:ext uri="{FF2B5EF4-FFF2-40B4-BE49-F238E27FC236}">
                  <a16:creationId xmlns:a16="http://schemas.microsoft.com/office/drawing/2014/main" id="{00CBCF6F-2215-A59D-BAC8-FCB0F3539C56}"/>
                </a:ext>
              </a:extLst>
            </p:cNvPr>
            <p:cNvSpPr>
              <a:spLocks/>
            </p:cNvSpPr>
            <p:nvPr/>
          </p:nvSpPr>
          <p:spPr bwMode="auto">
            <a:xfrm>
              <a:off x="27717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98" name="Line 912">
              <a:extLst>
                <a:ext uri="{FF2B5EF4-FFF2-40B4-BE49-F238E27FC236}">
                  <a16:creationId xmlns:a16="http://schemas.microsoft.com/office/drawing/2014/main" id="{B24978E5-4392-CE8A-373D-842425134870}"/>
                </a:ext>
              </a:extLst>
            </p:cNvPr>
            <p:cNvSpPr>
              <a:spLocks noChangeShapeType="1"/>
            </p:cNvSpPr>
            <p:nvPr/>
          </p:nvSpPr>
          <p:spPr bwMode="auto">
            <a:xfrm>
              <a:off x="27527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99" name="Line 913">
              <a:extLst>
                <a:ext uri="{FF2B5EF4-FFF2-40B4-BE49-F238E27FC236}">
                  <a16:creationId xmlns:a16="http://schemas.microsoft.com/office/drawing/2014/main" id="{4BA1E9FA-3573-99BF-FBA3-0FB67D54878C}"/>
                </a:ext>
              </a:extLst>
            </p:cNvPr>
            <p:cNvSpPr>
              <a:spLocks noChangeShapeType="1"/>
            </p:cNvSpPr>
            <p:nvPr/>
          </p:nvSpPr>
          <p:spPr bwMode="auto">
            <a:xfrm>
              <a:off x="27590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00" name="Freeform 914">
              <a:extLst>
                <a:ext uri="{FF2B5EF4-FFF2-40B4-BE49-F238E27FC236}">
                  <a16:creationId xmlns:a16="http://schemas.microsoft.com/office/drawing/2014/main" id="{394D8749-C9AF-75CD-BEFB-FB69A7D5ED64}"/>
                </a:ext>
              </a:extLst>
            </p:cNvPr>
            <p:cNvSpPr>
              <a:spLocks/>
            </p:cNvSpPr>
            <p:nvPr/>
          </p:nvSpPr>
          <p:spPr bwMode="auto">
            <a:xfrm>
              <a:off x="27654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01" name="Line 915">
              <a:extLst>
                <a:ext uri="{FF2B5EF4-FFF2-40B4-BE49-F238E27FC236}">
                  <a16:creationId xmlns:a16="http://schemas.microsoft.com/office/drawing/2014/main" id="{515D3EAC-DC18-33BF-F637-2B63C8E5DFBA}"/>
                </a:ext>
              </a:extLst>
            </p:cNvPr>
            <p:cNvSpPr>
              <a:spLocks noChangeShapeType="1"/>
            </p:cNvSpPr>
            <p:nvPr/>
          </p:nvSpPr>
          <p:spPr bwMode="auto">
            <a:xfrm>
              <a:off x="27463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02" name="Line 916">
              <a:extLst>
                <a:ext uri="{FF2B5EF4-FFF2-40B4-BE49-F238E27FC236}">
                  <a16:creationId xmlns:a16="http://schemas.microsoft.com/office/drawing/2014/main" id="{5666E33C-35B4-22A1-1C07-17E5146C44EB}"/>
                </a:ext>
              </a:extLst>
            </p:cNvPr>
            <p:cNvSpPr>
              <a:spLocks noChangeShapeType="1"/>
            </p:cNvSpPr>
            <p:nvPr/>
          </p:nvSpPr>
          <p:spPr bwMode="auto">
            <a:xfrm>
              <a:off x="27527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03" name="Freeform 917">
              <a:extLst>
                <a:ext uri="{FF2B5EF4-FFF2-40B4-BE49-F238E27FC236}">
                  <a16:creationId xmlns:a16="http://schemas.microsoft.com/office/drawing/2014/main" id="{EE203558-EE2B-A9F5-48BB-41CCB8D1B2E7}"/>
                </a:ext>
              </a:extLst>
            </p:cNvPr>
            <p:cNvSpPr>
              <a:spLocks/>
            </p:cNvSpPr>
            <p:nvPr/>
          </p:nvSpPr>
          <p:spPr bwMode="auto">
            <a:xfrm>
              <a:off x="27590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04" name="Line 918">
              <a:extLst>
                <a:ext uri="{FF2B5EF4-FFF2-40B4-BE49-F238E27FC236}">
                  <a16:creationId xmlns:a16="http://schemas.microsoft.com/office/drawing/2014/main" id="{BBD9704F-3CC0-DD3D-3A2E-94A3117CBBDC}"/>
                </a:ext>
              </a:extLst>
            </p:cNvPr>
            <p:cNvSpPr>
              <a:spLocks noChangeShapeType="1"/>
            </p:cNvSpPr>
            <p:nvPr/>
          </p:nvSpPr>
          <p:spPr bwMode="auto">
            <a:xfrm>
              <a:off x="27400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05" name="Line 919">
              <a:extLst>
                <a:ext uri="{FF2B5EF4-FFF2-40B4-BE49-F238E27FC236}">
                  <a16:creationId xmlns:a16="http://schemas.microsoft.com/office/drawing/2014/main" id="{F4B6B13B-ADAE-4407-A2E1-1F07F2A43C27}"/>
                </a:ext>
              </a:extLst>
            </p:cNvPr>
            <p:cNvSpPr>
              <a:spLocks noChangeShapeType="1"/>
            </p:cNvSpPr>
            <p:nvPr/>
          </p:nvSpPr>
          <p:spPr bwMode="auto">
            <a:xfrm>
              <a:off x="27463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06" name="Freeform 920">
              <a:extLst>
                <a:ext uri="{FF2B5EF4-FFF2-40B4-BE49-F238E27FC236}">
                  <a16:creationId xmlns:a16="http://schemas.microsoft.com/office/drawing/2014/main" id="{1070F76C-4CE1-2944-DA86-9D1E3E17AE8F}"/>
                </a:ext>
              </a:extLst>
            </p:cNvPr>
            <p:cNvSpPr>
              <a:spLocks/>
            </p:cNvSpPr>
            <p:nvPr/>
          </p:nvSpPr>
          <p:spPr bwMode="auto">
            <a:xfrm>
              <a:off x="27527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07" name="Line 921">
              <a:extLst>
                <a:ext uri="{FF2B5EF4-FFF2-40B4-BE49-F238E27FC236}">
                  <a16:creationId xmlns:a16="http://schemas.microsoft.com/office/drawing/2014/main" id="{28581E5D-0D40-A4D1-E2B6-981E1138C703}"/>
                </a:ext>
              </a:extLst>
            </p:cNvPr>
            <p:cNvSpPr>
              <a:spLocks noChangeShapeType="1"/>
            </p:cNvSpPr>
            <p:nvPr/>
          </p:nvSpPr>
          <p:spPr bwMode="auto">
            <a:xfrm>
              <a:off x="27336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08" name="Line 922">
              <a:extLst>
                <a:ext uri="{FF2B5EF4-FFF2-40B4-BE49-F238E27FC236}">
                  <a16:creationId xmlns:a16="http://schemas.microsoft.com/office/drawing/2014/main" id="{9E1BE40A-86C5-4995-70E4-F7DE0C8D1598}"/>
                </a:ext>
              </a:extLst>
            </p:cNvPr>
            <p:cNvSpPr>
              <a:spLocks noChangeShapeType="1"/>
            </p:cNvSpPr>
            <p:nvPr/>
          </p:nvSpPr>
          <p:spPr bwMode="auto">
            <a:xfrm>
              <a:off x="27400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09" name="Freeform 923">
              <a:extLst>
                <a:ext uri="{FF2B5EF4-FFF2-40B4-BE49-F238E27FC236}">
                  <a16:creationId xmlns:a16="http://schemas.microsoft.com/office/drawing/2014/main" id="{FD3BDE6B-1E22-31B1-82ED-3282086D2125}"/>
                </a:ext>
              </a:extLst>
            </p:cNvPr>
            <p:cNvSpPr>
              <a:spLocks/>
            </p:cNvSpPr>
            <p:nvPr/>
          </p:nvSpPr>
          <p:spPr bwMode="auto">
            <a:xfrm>
              <a:off x="27400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10" name="Line 924">
              <a:extLst>
                <a:ext uri="{FF2B5EF4-FFF2-40B4-BE49-F238E27FC236}">
                  <a16:creationId xmlns:a16="http://schemas.microsoft.com/office/drawing/2014/main" id="{9D163D21-D2D3-983B-9B60-4BCE471A03AF}"/>
                </a:ext>
              </a:extLst>
            </p:cNvPr>
            <p:cNvSpPr>
              <a:spLocks noChangeShapeType="1"/>
            </p:cNvSpPr>
            <p:nvPr/>
          </p:nvSpPr>
          <p:spPr bwMode="auto">
            <a:xfrm>
              <a:off x="27209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11" name="Line 925">
              <a:extLst>
                <a:ext uri="{FF2B5EF4-FFF2-40B4-BE49-F238E27FC236}">
                  <a16:creationId xmlns:a16="http://schemas.microsoft.com/office/drawing/2014/main" id="{6F3E1821-1472-044A-06DF-8B40BB5B7DAC}"/>
                </a:ext>
              </a:extLst>
            </p:cNvPr>
            <p:cNvSpPr>
              <a:spLocks noChangeShapeType="1"/>
            </p:cNvSpPr>
            <p:nvPr/>
          </p:nvSpPr>
          <p:spPr bwMode="auto">
            <a:xfrm>
              <a:off x="27273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12" name="Freeform 926">
              <a:extLst>
                <a:ext uri="{FF2B5EF4-FFF2-40B4-BE49-F238E27FC236}">
                  <a16:creationId xmlns:a16="http://schemas.microsoft.com/office/drawing/2014/main" id="{101DED36-FB32-C1D7-93D8-63F6EC7FC515}"/>
                </a:ext>
              </a:extLst>
            </p:cNvPr>
            <p:cNvSpPr>
              <a:spLocks/>
            </p:cNvSpPr>
            <p:nvPr/>
          </p:nvSpPr>
          <p:spPr bwMode="auto">
            <a:xfrm>
              <a:off x="2740025"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13" name="Line 927">
              <a:extLst>
                <a:ext uri="{FF2B5EF4-FFF2-40B4-BE49-F238E27FC236}">
                  <a16:creationId xmlns:a16="http://schemas.microsoft.com/office/drawing/2014/main" id="{057538AF-E2A1-74C2-FD9F-FE6C953EEE5B}"/>
                </a:ext>
              </a:extLst>
            </p:cNvPr>
            <p:cNvSpPr>
              <a:spLocks noChangeShapeType="1"/>
            </p:cNvSpPr>
            <p:nvPr/>
          </p:nvSpPr>
          <p:spPr bwMode="auto">
            <a:xfrm>
              <a:off x="27209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14" name="Line 928">
              <a:extLst>
                <a:ext uri="{FF2B5EF4-FFF2-40B4-BE49-F238E27FC236}">
                  <a16:creationId xmlns:a16="http://schemas.microsoft.com/office/drawing/2014/main" id="{CB55E030-DDC9-A693-C0BE-2E790FC8E409}"/>
                </a:ext>
              </a:extLst>
            </p:cNvPr>
            <p:cNvSpPr>
              <a:spLocks noChangeShapeType="1"/>
            </p:cNvSpPr>
            <p:nvPr/>
          </p:nvSpPr>
          <p:spPr bwMode="auto">
            <a:xfrm>
              <a:off x="27209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15" name="Freeform 929">
              <a:extLst>
                <a:ext uri="{FF2B5EF4-FFF2-40B4-BE49-F238E27FC236}">
                  <a16:creationId xmlns:a16="http://schemas.microsoft.com/office/drawing/2014/main" id="{7C8B5349-C5C3-A158-760E-2BC4AF5C9215}"/>
                </a:ext>
              </a:extLst>
            </p:cNvPr>
            <p:cNvSpPr>
              <a:spLocks/>
            </p:cNvSpPr>
            <p:nvPr/>
          </p:nvSpPr>
          <p:spPr bwMode="auto">
            <a:xfrm>
              <a:off x="27273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16" name="Line 930">
              <a:extLst>
                <a:ext uri="{FF2B5EF4-FFF2-40B4-BE49-F238E27FC236}">
                  <a16:creationId xmlns:a16="http://schemas.microsoft.com/office/drawing/2014/main" id="{BC483F10-7655-138E-B8AE-60119B764169}"/>
                </a:ext>
              </a:extLst>
            </p:cNvPr>
            <p:cNvSpPr>
              <a:spLocks noChangeShapeType="1"/>
            </p:cNvSpPr>
            <p:nvPr/>
          </p:nvSpPr>
          <p:spPr bwMode="auto">
            <a:xfrm>
              <a:off x="27082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17" name="Line 931">
              <a:extLst>
                <a:ext uri="{FF2B5EF4-FFF2-40B4-BE49-F238E27FC236}">
                  <a16:creationId xmlns:a16="http://schemas.microsoft.com/office/drawing/2014/main" id="{A517364A-F444-232E-3A65-3DBA058C8B74}"/>
                </a:ext>
              </a:extLst>
            </p:cNvPr>
            <p:cNvSpPr>
              <a:spLocks noChangeShapeType="1"/>
            </p:cNvSpPr>
            <p:nvPr/>
          </p:nvSpPr>
          <p:spPr bwMode="auto">
            <a:xfrm>
              <a:off x="27146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18" name="Freeform 932">
              <a:extLst>
                <a:ext uri="{FF2B5EF4-FFF2-40B4-BE49-F238E27FC236}">
                  <a16:creationId xmlns:a16="http://schemas.microsoft.com/office/drawing/2014/main" id="{A1B6BF70-DE05-29A5-A1B6-C386B78CEF6A}"/>
                </a:ext>
              </a:extLst>
            </p:cNvPr>
            <p:cNvSpPr>
              <a:spLocks/>
            </p:cNvSpPr>
            <p:nvPr/>
          </p:nvSpPr>
          <p:spPr bwMode="auto">
            <a:xfrm>
              <a:off x="27209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19" name="Line 933">
              <a:extLst>
                <a:ext uri="{FF2B5EF4-FFF2-40B4-BE49-F238E27FC236}">
                  <a16:creationId xmlns:a16="http://schemas.microsoft.com/office/drawing/2014/main" id="{811D8ADA-218A-5F1C-7EBC-7BE0C6252799}"/>
                </a:ext>
              </a:extLst>
            </p:cNvPr>
            <p:cNvSpPr>
              <a:spLocks noChangeShapeType="1"/>
            </p:cNvSpPr>
            <p:nvPr/>
          </p:nvSpPr>
          <p:spPr bwMode="auto">
            <a:xfrm>
              <a:off x="27019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20" name="Line 934">
              <a:extLst>
                <a:ext uri="{FF2B5EF4-FFF2-40B4-BE49-F238E27FC236}">
                  <a16:creationId xmlns:a16="http://schemas.microsoft.com/office/drawing/2014/main" id="{DE5DAB1C-6D32-7338-79BD-4BBE24D82BD2}"/>
                </a:ext>
              </a:extLst>
            </p:cNvPr>
            <p:cNvSpPr>
              <a:spLocks noChangeShapeType="1"/>
            </p:cNvSpPr>
            <p:nvPr/>
          </p:nvSpPr>
          <p:spPr bwMode="auto">
            <a:xfrm>
              <a:off x="27082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21" name="Freeform 935">
              <a:extLst>
                <a:ext uri="{FF2B5EF4-FFF2-40B4-BE49-F238E27FC236}">
                  <a16:creationId xmlns:a16="http://schemas.microsoft.com/office/drawing/2014/main" id="{FAD97AE1-C4F1-7B29-18A3-8D45FAF5D670}"/>
                </a:ext>
              </a:extLst>
            </p:cNvPr>
            <p:cNvSpPr>
              <a:spLocks/>
            </p:cNvSpPr>
            <p:nvPr/>
          </p:nvSpPr>
          <p:spPr bwMode="auto">
            <a:xfrm>
              <a:off x="27146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22" name="Line 936">
              <a:extLst>
                <a:ext uri="{FF2B5EF4-FFF2-40B4-BE49-F238E27FC236}">
                  <a16:creationId xmlns:a16="http://schemas.microsoft.com/office/drawing/2014/main" id="{94BF2E59-48E5-E7A4-94B1-DD5CAA7CB6A6}"/>
                </a:ext>
              </a:extLst>
            </p:cNvPr>
            <p:cNvSpPr>
              <a:spLocks noChangeShapeType="1"/>
            </p:cNvSpPr>
            <p:nvPr/>
          </p:nvSpPr>
          <p:spPr bwMode="auto">
            <a:xfrm>
              <a:off x="26955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23" name="Line 937">
              <a:extLst>
                <a:ext uri="{FF2B5EF4-FFF2-40B4-BE49-F238E27FC236}">
                  <a16:creationId xmlns:a16="http://schemas.microsoft.com/office/drawing/2014/main" id="{FB71D510-40B1-1EA7-2355-751FF6DB4719}"/>
                </a:ext>
              </a:extLst>
            </p:cNvPr>
            <p:cNvSpPr>
              <a:spLocks noChangeShapeType="1"/>
            </p:cNvSpPr>
            <p:nvPr/>
          </p:nvSpPr>
          <p:spPr bwMode="auto">
            <a:xfrm>
              <a:off x="27019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24" name="Freeform 938">
              <a:extLst>
                <a:ext uri="{FF2B5EF4-FFF2-40B4-BE49-F238E27FC236}">
                  <a16:creationId xmlns:a16="http://schemas.microsoft.com/office/drawing/2014/main" id="{332D0391-BC38-9F39-302F-B46B8756E1A7}"/>
                </a:ext>
              </a:extLst>
            </p:cNvPr>
            <p:cNvSpPr>
              <a:spLocks/>
            </p:cNvSpPr>
            <p:nvPr/>
          </p:nvSpPr>
          <p:spPr bwMode="auto">
            <a:xfrm>
              <a:off x="27082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25" name="Line 939">
              <a:extLst>
                <a:ext uri="{FF2B5EF4-FFF2-40B4-BE49-F238E27FC236}">
                  <a16:creationId xmlns:a16="http://schemas.microsoft.com/office/drawing/2014/main" id="{A69F9987-0788-6115-24C9-ADF55E9F75F3}"/>
                </a:ext>
              </a:extLst>
            </p:cNvPr>
            <p:cNvSpPr>
              <a:spLocks noChangeShapeType="1"/>
            </p:cNvSpPr>
            <p:nvPr/>
          </p:nvSpPr>
          <p:spPr bwMode="auto">
            <a:xfrm>
              <a:off x="26892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26" name="Line 940">
              <a:extLst>
                <a:ext uri="{FF2B5EF4-FFF2-40B4-BE49-F238E27FC236}">
                  <a16:creationId xmlns:a16="http://schemas.microsoft.com/office/drawing/2014/main" id="{7D22770A-9645-AC42-88D3-D4EB896B3DC7}"/>
                </a:ext>
              </a:extLst>
            </p:cNvPr>
            <p:cNvSpPr>
              <a:spLocks noChangeShapeType="1"/>
            </p:cNvSpPr>
            <p:nvPr/>
          </p:nvSpPr>
          <p:spPr bwMode="auto">
            <a:xfrm>
              <a:off x="26955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27" name="Freeform 941">
              <a:extLst>
                <a:ext uri="{FF2B5EF4-FFF2-40B4-BE49-F238E27FC236}">
                  <a16:creationId xmlns:a16="http://schemas.microsoft.com/office/drawing/2014/main" id="{48061F4F-88B8-4F2C-3252-F28678B640DC}"/>
                </a:ext>
              </a:extLst>
            </p:cNvPr>
            <p:cNvSpPr>
              <a:spLocks/>
            </p:cNvSpPr>
            <p:nvPr/>
          </p:nvSpPr>
          <p:spPr bwMode="auto">
            <a:xfrm>
              <a:off x="27019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28" name="Line 942">
              <a:extLst>
                <a:ext uri="{FF2B5EF4-FFF2-40B4-BE49-F238E27FC236}">
                  <a16:creationId xmlns:a16="http://schemas.microsoft.com/office/drawing/2014/main" id="{C57A8F36-83A2-6509-E939-83155435B428}"/>
                </a:ext>
              </a:extLst>
            </p:cNvPr>
            <p:cNvSpPr>
              <a:spLocks noChangeShapeType="1"/>
            </p:cNvSpPr>
            <p:nvPr/>
          </p:nvSpPr>
          <p:spPr bwMode="auto">
            <a:xfrm>
              <a:off x="26828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29" name="Line 943">
              <a:extLst>
                <a:ext uri="{FF2B5EF4-FFF2-40B4-BE49-F238E27FC236}">
                  <a16:creationId xmlns:a16="http://schemas.microsoft.com/office/drawing/2014/main" id="{9F0FA8D5-EC30-EB5F-0EE5-6D4384508AD2}"/>
                </a:ext>
              </a:extLst>
            </p:cNvPr>
            <p:cNvSpPr>
              <a:spLocks noChangeShapeType="1"/>
            </p:cNvSpPr>
            <p:nvPr/>
          </p:nvSpPr>
          <p:spPr bwMode="auto">
            <a:xfrm>
              <a:off x="26892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30" name="Freeform 944">
              <a:extLst>
                <a:ext uri="{FF2B5EF4-FFF2-40B4-BE49-F238E27FC236}">
                  <a16:creationId xmlns:a16="http://schemas.microsoft.com/office/drawing/2014/main" id="{42C90CD0-B3B2-23CA-6DAA-6956A49F4EDE}"/>
                </a:ext>
              </a:extLst>
            </p:cNvPr>
            <p:cNvSpPr>
              <a:spLocks/>
            </p:cNvSpPr>
            <p:nvPr/>
          </p:nvSpPr>
          <p:spPr bwMode="auto">
            <a:xfrm>
              <a:off x="26955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31" name="Line 945">
              <a:extLst>
                <a:ext uri="{FF2B5EF4-FFF2-40B4-BE49-F238E27FC236}">
                  <a16:creationId xmlns:a16="http://schemas.microsoft.com/office/drawing/2014/main" id="{37681688-0D12-EDE6-7E52-DA5DA6804392}"/>
                </a:ext>
              </a:extLst>
            </p:cNvPr>
            <p:cNvSpPr>
              <a:spLocks noChangeShapeType="1"/>
            </p:cNvSpPr>
            <p:nvPr/>
          </p:nvSpPr>
          <p:spPr bwMode="auto">
            <a:xfrm>
              <a:off x="26765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32" name="Line 946">
              <a:extLst>
                <a:ext uri="{FF2B5EF4-FFF2-40B4-BE49-F238E27FC236}">
                  <a16:creationId xmlns:a16="http://schemas.microsoft.com/office/drawing/2014/main" id="{E0BF62B4-C6A1-BAB1-E209-EC81BE17310F}"/>
                </a:ext>
              </a:extLst>
            </p:cNvPr>
            <p:cNvSpPr>
              <a:spLocks noChangeShapeType="1"/>
            </p:cNvSpPr>
            <p:nvPr/>
          </p:nvSpPr>
          <p:spPr bwMode="auto">
            <a:xfrm>
              <a:off x="26828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33" name="Freeform 947">
              <a:extLst>
                <a:ext uri="{FF2B5EF4-FFF2-40B4-BE49-F238E27FC236}">
                  <a16:creationId xmlns:a16="http://schemas.microsoft.com/office/drawing/2014/main" id="{F963BE57-3C19-113E-6254-C1995665B939}"/>
                </a:ext>
              </a:extLst>
            </p:cNvPr>
            <p:cNvSpPr>
              <a:spLocks/>
            </p:cNvSpPr>
            <p:nvPr/>
          </p:nvSpPr>
          <p:spPr bwMode="auto">
            <a:xfrm>
              <a:off x="26892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34" name="Line 948">
              <a:extLst>
                <a:ext uri="{FF2B5EF4-FFF2-40B4-BE49-F238E27FC236}">
                  <a16:creationId xmlns:a16="http://schemas.microsoft.com/office/drawing/2014/main" id="{C96AFF26-A39E-8903-44B0-C3BA64D9D00C}"/>
                </a:ext>
              </a:extLst>
            </p:cNvPr>
            <p:cNvSpPr>
              <a:spLocks noChangeShapeType="1"/>
            </p:cNvSpPr>
            <p:nvPr/>
          </p:nvSpPr>
          <p:spPr bwMode="auto">
            <a:xfrm>
              <a:off x="26701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35" name="Line 949">
              <a:extLst>
                <a:ext uri="{FF2B5EF4-FFF2-40B4-BE49-F238E27FC236}">
                  <a16:creationId xmlns:a16="http://schemas.microsoft.com/office/drawing/2014/main" id="{A7E896B8-B1C6-F9AF-E507-77D373F6AA58}"/>
                </a:ext>
              </a:extLst>
            </p:cNvPr>
            <p:cNvSpPr>
              <a:spLocks noChangeShapeType="1"/>
            </p:cNvSpPr>
            <p:nvPr/>
          </p:nvSpPr>
          <p:spPr bwMode="auto">
            <a:xfrm>
              <a:off x="26765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36" name="Freeform 950">
              <a:extLst>
                <a:ext uri="{FF2B5EF4-FFF2-40B4-BE49-F238E27FC236}">
                  <a16:creationId xmlns:a16="http://schemas.microsoft.com/office/drawing/2014/main" id="{3FD305AE-ABCE-80AD-763D-CD079CBC575D}"/>
                </a:ext>
              </a:extLst>
            </p:cNvPr>
            <p:cNvSpPr>
              <a:spLocks/>
            </p:cNvSpPr>
            <p:nvPr/>
          </p:nvSpPr>
          <p:spPr bwMode="auto">
            <a:xfrm>
              <a:off x="2676525" y="2393951"/>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37" name="Line 951">
              <a:extLst>
                <a:ext uri="{FF2B5EF4-FFF2-40B4-BE49-F238E27FC236}">
                  <a16:creationId xmlns:a16="http://schemas.microsoft.com/office/drawing/2014/main" id="{EB5401FC-D80A-10CC-090D-73938AE9D1AE}"/>
                </a:ext>
              </a:extLst>
            </p:cNvPr>
            <p:cNvSpPr>
              <a:spLocks noChangeShapeType="1"/>
            </p:cNvSpPr>
            <p:nvPr/>
          </p:nvSpPr>
          <p:spPr bwMode="auto">
            <a:xfrm>
              <a:off x="26558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38" name="Line 952">
              <a:extLst>
                <a:ext uri="{FF2B5EF4-FFF2-40B4-BE49-F238E27FC236}">
                  <a16:creationId xmlns:a16="http://schemas.microsoft.com/office/drawing/2014/main" id="{E9DA8E4F-8236-0A28-A0CF-8F21CB9827AE}"/>
                </a:ext>
              </a:extLst>
            </p:cNvPr>
            <p:cNvSpPr>
              <a:spLocks noChangeShapeType="1"/>
            </p:cNvSpPr>
            <p:nvPr/>
          </p:nvSpPr>
          <p:spPr bwMode="auto">
            <a:xfrm>
              <a:off x="26701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39" name="Freeform 953">
              <a:extLst>
                <a:ext uri="{FF2B5EF4-FFF2-40B4-BE49-F238E27FC236}">
                  <a16:creationId xmlns:a16="http://schemas.microsoft.com/office/drawing/2014/main" id="{506D2C7D-34C9-7D70-A56F-8232BFEEC62B}"/>
                </a:ext>
              </a:extLst>
            </p:cNvPr>
            <p:cNvSpPr>
              <a:spLocks/>
            </p:cNvSpPr>
            <p:nvPr/>
          </p:nvSpPr>
          <p:spPr bwMode="auto">
            <a:xfrm>
              <a:off x="26701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40" name="Line 954">
              <a:extLst>
                <a:ext uri="{FF2B5EF4-FFF2-40B4-BE49-F238E27FC236}">
                  <a16:creationId xmlns:a16="http://schemas.microsoft.com/office/drawing/2014/main" id="{2790779B-DFAC-9774-2F65-C1DEA1AE6EE8}"/>
                </a:ext>
              </a:extLst>
            </p:cNvPr>
            <p:cNvSpPr>
              <a:spLocks noChangeShapeType="1"/>
            </p:cNvSpPr>
            <p:nvPr/>
          </p:nvSpPr>
          <p:spPr bwMode="auto">
            <a:xfrm>
              <a:off x="26495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41" name="Line 955">
              <a:extLst>
                <a:ext uri="{FF2B5EF4-FFF2-40B4-BE49-F238E27FC236}">
                  <a16:creationId xmlns:a16="http://schemas.microsoft.com/office/drawing/2014/main" id="{F6E8D023-A601-A0CD-77B7-6A795F8C9E07}"/>
                </a:ext>
              </a:extLst>
            </p:cNvPr>
            <p:cNvSpPr>
              <a:spLocks noChangeShapeType="1"/>
            </p:cNvSpPr>
            <p:nvPr/>
          </p:nvSpPr>
          <p:spPr bwMode="auto">
            <a:xfrm>
              <a:off x="26558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42" name="Freeform 956">
              <a:extLst>
                <a:ext uri="{FF2B5EF4-FFF2-40B4-BE49-F238E27FC236}">
                  <a16:creationId xmlns:a16="http://schemas.microsoft.com/office/drawing/2014/main" id="{8C82CEF7-2086-4545-62AF-3A3F4DEA184F}"/>
                </a:ext>
              </a:extLst>
            </p:cNvPr>
            <p:cNvSpPr>
              <a:spLocks/>
            </p:cNvSpPr>
            <p:nvPr/>
          </p:nvSpPr>
          <p:spPr bwMode="auto">
            <a:xfrm>
              <a:off x="26638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43" name="Line 957">
              <a:extLst>
                <a:ext uri="{FF2B5EF4-FFF2-40B4-BE49-F238E27FC236}">
                  <a16:creationId xmlns:a16="http://schemas.microsoft.com/office/drawing/2014/main" id="{0337535E-56BF-F49B-AE81-4F97C427A884}"/>
                </a:ext>
              </a:extLst>
            </p:cNvPr>
            <p:cNvSpPr>
              <a:spLocks noChangeShapeType="1"/>
            </p:cNvSpPr>
            <p:nvPr/>
          </p:nvSpPr>
          <p:spPr bwMode="auto">
            <a:xfrm>
              <a:off x="26431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44" name="Line 958">
              <a:extLst>
                <a:ext uri="{FF2B5EF4-FFF2-40B4-BE49-F238E27FC236}">
                  <a16:creationId xmlns:a16="http://schemas.microsoft.com/office/drawing/2014/main" id="{084A515D-3B09-2910-FA4E-31DC50AF7EE1}"/>
                </a:ext>
              </a:extLst>
            </p:cNvPr>
            <p:cNvSpPr>
              <a:spLocks noChangeShapeType="1"/>
            </p:cNvSpPr>
            <p:nvPr/>
          </p:nvSpPr>
          <p:spPr bwMode="auto">
            <a:xfrm>
              <a:off x="26495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45" name="Freeform 959">
              <a:extLst>
                <a:ext uri="{FF2B5EF4-FFF2-40B4-BE49-F238E27FC236}">
                  <a16:creationId xmlns:a16="http://schemas.microsoft.com/office/drawing/2014/main" id="{EEC14E35-C340-4036-0168-31EE584B4F8E}"/>
                </a:ext>
              </a:extLst>
            </p:cNvPr>
            <p:cNvSpPr>
              <a:spLocks/>
            </p:cNvSpPr>
            <p:nvPr/>
          </p:nvSpPr>
          <p:spPr bwMode="auto">
            <a:xfrm>
              <a:off x="264953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46" name="Line 960">
              <a:extLst>
                <a:ext uri="{FF2B5EF4-FFF2-40B4-BE49-F238E27FC236}">
                  <a16:creationId xmlns:a16="http://schemas.microsoft.com/office/drawing/2014/main" id="{4BE48BEA-EC50-695B-B337-EE2178925CB6}"/>
                </a:ext>
              </a:extLst>
            </p:cNvPr>
            <p:cNvSpPr>
              <a:spLocks noChangeShapeType="1"/>
            </p:cNvSpPr>
            <p:nvPr/>
          </p:nvSpPr>
          <p:spPr bwMode="auto">
            <a:xfrm>
              <a:off x="26304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47" name="Line 961">
              <a:extLst>
                <a:ext uri="{FF2B5EF4-FFF2-40B4-BE49-F238E27FC236}">
                  <a16:creationId xmlns:a16="http://schemas.microsoft.com/office/drawing/2014/main" id="{5E7B21DB-A10D-CECF-A639-DFDB9E644AAE}"/>
                </a:ext>
              </a:extLst>
            </p:cNvPr>
            <p:cNvSpPr>
              <a:spLocks noChangeShapeType="1"/>
            </p:cNvSpPr>
            <p:nvPr/>
          </p:nvSpPr>
          <p:spPr bwMode="auto">
            <a:xfrm>
              <a:off x="26368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48" name="Freeform 962">
              <a:extLst>
                <a:ext uri="{FF2B5EF4-FFF2-40B4-BE49-F238E27FC236}">
                  <a16:creationId xmlns:a16="http://schemas.microsoft.com/office/drawing/2014/main" id="{07BCB881-9483-8A60-852B-8107540A28D4}"/>
                </a:ext>
              </a:extLst>
            </p:cNvPr>
            <p:cNvSpPr>
              <a:spLocks/>
            </p:cNvSpPr>
            <p:nvPr/>
          </p:nvSpPr>
          <p:spPr bwMode="auto">
            <a:xfrm>
              <a:off x="264318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49" name="Line 963">
              <a:extLst>
                <a:ext uri="{FF2B5EF4-FFF2-40B4-BE49-F238E27FC236}">
                  <a16:creationId xmlns:a16="http://schemas.microsoft.com/office/drawing/2014/main" id="{249D77CD-5E9C-9B45-4AC6-7BDE724410B2}"/>
                </a:ext>
              </a:extLst>
            </p:cNvPr>
            <p:cNvSpPr>
              <a:spLocks noChangeShapeType="1"/>
            </p:cNvSpPr>
            <p:nvPr/>
          </p:nvSpPr>
          <p:spPr bwMode="auto">
            <a:xfrm>
              <a:off x="26241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50" name="Line 964">
              <a:extLst>
                <a:ext uri="{FF2B5EF4-FFF2-40B4-BE49-F238E27FC236}">
                  <a16:creationId xmlns:a16="http://schemas.microsoft.com/office/drawing/2014/main" id="{ACC49A92-83F9-19E4-E958-AFE32986FAEA}"/>
                </a:ext>
              </a:extLst>
            </p:cNvPr>
            <p:cNvSpPr>
              <a:spLocks noChangeShapeType="1"/>
            </p:cNvSpPr>
            <p:nvPr/>
          </p:nvSpPr>
          <p:spPr bwMode="auto">
            <a:xfrm>
              <a:off x="26304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51" name="Freeform 965">
              <a:extLst>
                <a:ext uri="{FF2B5EF4-FFF2-40B4-BE49-F238E27FC236}">
                  <a16:creationId xmlns:a16="http://schemas.microsoft.com/office/drawing/2014/main" id="{F5C1DE39-4E53-C5A5-6235-087C6D2FCD13}"/>
                </a:ext>
              </a:extLst>
            </p:cNvPr>
            <p:cNvSpPr>
              <a:spLocks/>
            </p:cNvSpPr>
            <p:nvPr/>
          </p:nvSpPr>
          <p:spPr bwMode="auto">
            <a:xfrm>
              <a:off x="263683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52" name="Line 966">
              <a:extLst>
                <a:ext uri="{FF2B5EF4-FFF2-40B4-BE49-F238E27FC236}">
                  <a16:creationId xmlns:a16="http://schemas.microsoft.com/office/drawing/2014/main" id="{D928E4F2-D48A-851C-A61A-A60A371BB9F8}"/>
                </a:ext>
              </a:extLst>
            </p:cNvPr>
            <p:cNvSpPr>
              <a:spLocks noChangeShapeType="1"/>
            </p:cNvSpPr>
            <p:nvPr/>
          </p:nvSpPr>
          <p:spPr bwMode="auto">
            <a:xfrm>
              <a:off x="26177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53" name="Line 967">
              <a:extLst>
                <a:ext uri="{FF2B5EF4-FFF2-40B4-BE49-F238E27FC236}">
                  <a16:creationId xmlns:a16="http://schemas.microsoft.com/office/drawing/2014/main" id="{725F8CA6-EE5B-1689-33AC-B6A06F75B578}"/>
                </a:ext>
              </a:extLst>
            </p:cNvPr>
            <p:cNvSpPr>
              <a:spLocks noChangeShapeType="1"/>
            </p:cNvSpPr>
            <p:nvPr/>
          </p:nvSpPr>
          <p:spPr bwMode="auto">
            <a:xfrm>
              <a:off x="26241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54" name="Freeform 968">
              <a:extLst>
                <a:ext uri="{FF2B5EF4-FFF2-40B4-BE49-F238E27FC236}">
                  <a16:creationId xmlns:a16="http://schemas.microsoft.com/office/drawing/2014/main" id="{DAB84BDA-6D0E-CEFB-8773-CFC33D4769BC}"/>
                </a:ext>
              </a:extLst>
            </p:cNvPr>
            <p:cNvSpPr>
              <a:spLocks/>
            </p:cNvSpPr>
            <p:nvPr/>
          </p:nvSpPr>
          <p:spPr bwMode="auto">
            <a:xfrm>
              <a:off x="2624138" y="2393951"/>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55" name="Line 969">
              <a:extLst>
                <a:ext uri="{FF2B5EF4-FFF2-40B4-BE49-F238E27FC236}">
                  <a16:creationId xmlns:a16="http://schemas.microsoft.com/office/drawing/2014/main" id="{19005D93-33D8-2A7D-0E8E-684AB984A65E}"/>
                </a:ext>
              </a:extLst>
            </p:cNvPr>
            <p:cNvSpPr>
              <a:spLocks noChangeShapeType="1"/>
            </p:cNvSpPr>
            <p:nvPr/>
          </p:nvSpPr>
          <p:spPr bwMode="auto">
            <a:xfrm>
              <a:off x="26050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56" name="Line 970">
              <a:extLst>
                <a:ext uri="{FF2B5EF4-FFF2-40B4-BE49-F238E27FC236}">
                  <a16:creationId xmlns:a16="http://schemas.microsoft.com/office/drawing/2014/main" id="{F0C10363-2EE3-467D-CC77-19E552DD1549}"/>
                </a:ext>
              </a:extLst>
            </p:cNvPr>
            <p:cNvSpPr>
              <a:spLocks noChangeShapeType="1"/>
            </p:cNvSpPr>
            <p:nvPr/>
          </p:nvSpPr>
          <p:spPr bwMode="auto">
            <a:xfrm>
              <a:off x="26177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57" name="Freeform 971">
              <a:extLst>
                <a:ext uri="{FF2B5EF4-FFF2-40B4-BE49-F238E27FC236}">
                  <a16:creationId xmlns:a16="http://schemas.microsoft.com/office/drawing/2014/main" id="{BCF96B1E-A3D5-0A6F-62E0-33D868A98B5A}"/>
                </a:ext>
              </a:extLst>
            </p:cNvPr>
            <p:cNvSpPr>
              <a:spLocks/>
            </p:cNvSpPr>
            <p:nvPr/>
          </p:nvSpPr>
          <p:spPr bwMode="auto">
            <a:xfrm>
              <a:off x="2605088" y="2393951"/>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58" name="Line 972">
              <a:extLst>
                <a:ext uri="{FF2B5EF4-FFF2-40B4-BE49-F238E27FC236}">
                  <a16:creationId xmlns:a16="http://schemas.microsoft.com/office/drawing/2014/main" id="{092D9644-FEF2-AFBA-212B-27035084828D}"/>
                </a:ext>
              </a:extLst>
            </p:cNvPr>
            <p:cNvSpPr>
              <a:spLocks noChangeShapeType="1"/>
            </p:cNvSpPr>
            <p:nvPr/>
          </p:nvSpPr>
          <p:spPr bwMode="auto">
            <a:xfrm>
              <a:off x="25860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59" name="Line 973">
              <a:extLst>
                <a:ext uri="{FF2B5EF4-FFF2-40B4-BE49-F238E27FC236}">
                  <a16:creationId xmlns:a16="http://schemas.microsoft.com/office/drawing/2014/main" id="{5996AAB8-E05B-8606-C874-93CC9761AE24}"/>
                </a:ext>
              </a:extLst>
            </p:cNvPr>
            <p:cNvSpPr>
              <a:spLocks noChangeShapeType="1"/>
            </p:cNvSpPr>
            <p:nvPr/>
          </p:nvSpPr>
          <p:spPr bwMode="auto">
            <a:xfrm>
              <a:off x="25987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60" name="Freeform 974">
              <a:extLst>
                <a:ext uri="{FF2B5EF4-FFF2-40B4-BE49-F238E27FC236}">
                  <a16:creationId xmlns:a16="http://schemas.microsoft.com/office/drawing/2014/main" id="{F3514697-5699-C8F7-E453-A17FE26C0997}"/>
                </a:ext>
              </a:extLst>
            </p:cNvPr>
            <p:cNvSpPr>
              <a:spLocks/>
            </p:cNvSpPr>
            <p:nvPr/>
          </p:nvSpPr>
          <p:spPr bwMode="auto">
            <a:xfrm>
              <a:off x="2573338" y="2393951"/>
              <a:ext cx="19050" cy="0"/>
            </a:xfrm>
            <a:custGeom>
              <a:avLst/>
              <a:gdLst>
                <a:gd name="T0" fmla="*/ 0 w 3"/>
                <a:gd name="T1" fmla="*/ 0 w 3"/>
                <a:gd name="T2" fmla="*/ 3 w 3"/>
                <a:gd name="T3" fmla="*/ 3 w 3"/>
              </a:gdLst>
              <a:ahLst/>
              <a:cxnLst>
                <a:cxn ang="0">
                  <a:pos x="T0" y="0"/>
                </a:cxn>
                <a:cxn ang="0">
                  <a:pos x="T1" y="0"/>
                </a:cxn>
                <a:cxn ang="0">
                  <a:pos x="T2" y="0"/>
                </a:cxn>
                <a:cxn ang="0">
                  <a:pos x="T3" y="0"/>
                </a:cxn>
              </a:cxnLst>
              <a:rect l="0" t="0" r="r" b="b"/>
              <a:pathLst>
                <a:path w="3">
                  <a:moveTo>
                    <a:pt x="0" y="0"/>
                  </a:moveTo>
                  <a:lnTo>
                    <a:pt x="0" y="0"/>
                  </a:lnTo>
                  <a:lnTo>
                    <a:pt x="3" y="0"/>
                  </a:lnTo>
                  <a:lnTo>
                    <a:pt x="3"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61" name="Line 975">
              <a:extLst>
                <a:ext uri="{FF2B5EF4-FFF2-40B4-BE49-F238E27FC236}">
                  <a16:creationId xmlns:a16="http://schemas.microsoft.com/office/drawing/2014/main" id="{846F7ADA-B74F-72AD-4F42-F667986335A6}"/>
                </a:ext>
              </a:extLst>
            </p:cNvPr>
            <p:cNvSpPr>
              <a:spLocks noChangeShapeType="1"/>
            </p:cNvSpPr>
            <p:nvPr/>
          </p:nvSpPr>
          <p:spPr bwMode="auto">
            <a:xfrm>
              <a:off x="25542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62" name="Line 976">
              <a:extLst>
                <a:ext uri="{FF2B5EF4-FFF2-40B4-BE49-F238E27FC236}">
                  <a16:creationId xmlns:a16="http://schemas.microsoft.com/office/drawing/2014/main" id="{44ECB4BE-2D70-9D4E-035D-99C40B76D14E}"/>
                </a:ext>
              </a:extLst>
            </p:cNvPr>
            <p:cNvSpPr>
              <a:spLocks noChangeShapeType="1"/>
            </p:cNvSpPr>
            <p:nvPr/>
          </p:nvSpPr>
          <p:spPr bwMode="auto">
            <a:xfrm>
              <a:off x="25733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63" name="Freeform 977">
              <a:extLst>
                <a:ext uri="{FF2B5EF4-FFF2-40B4-BE49-F238E27FC236}">
                  <a16:creationId xmlns:a16="http://schemas.microsoft.com/office/drawing/2014/main" id="{22BA34DB-2F6E-85F0-7132-CF022C901979}"/>
                </a:ext>
              </a:extLst>
            </p:cNvPr>
            <p:cNvSpPr>
              <a:spLocks/>
            </p:cNvSpPr>
            <p:nvPr/>
          </p:nvSpPr>
          <p:spPr bwMode="auto">
            <a:xfrm>
              <a:off x="2522538" y="2393951"/>
              <a:ext cx="44450" cy="0"/>
            </a:xfrm>
            <a:custGeom>
              <a:avLst/>
              <a:gdLst>
                <a:gd name="T0" fmla="*/ 0 w 7"/>
                <a:gd name="T1" fmla="*/ 0 w 7"/>
                <a:gd name="T2" fmla="*/ 7 w 7"/>
                <a:gd name="T3" fmla="*/ 7 w 7"/>
              </a:gdLst>
              <a:ahLst/>
              <a:cxnLst>
                <a:cxn ang="0">
                  <a:pos x="T0" y="0"/>
                </a:cxn>
                <a:cxn ang="0">
                  <a:pos x="T1" y="0"/>
                </a:cxn>
                <a:cxn ang="0">
                  <a:pos x="T2" y="0"/>
                </a:cxn>
                <a:cxn ang="0">
                  <a:pos x="T3" y="0"/>
                </a:cxn>
              </a:cxnLst>
              <a:rect l="0" t="0" r="r" b="b"/>
              <a:pathLst>
                <a:path w="7">
                  <a:moveTo>
                    <a:pt x="0" y="0"/>
                  </a:moveTo>
                  <a:lnTo>
                    <a:pt x="0" y="0"/>
                  </a:lnTo>
                  <a:lnTo>
                    <a:pt x="7" y="0"/>
                  </a:lnTo>
                  <a:lnTo>
                    <a:pt x="7"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64" name="Line 978">
              <a:extLst>
                <a:ext uri="{FF2B5EF4-FFF2-40B4-BE49-F238E27FC236}">
                  <a16:creationId xmlns:a16="http://schemas.microsoft.com/office/drawing/2014/main" id="{7AABC1E9-4312-06B3-E351-FBA0ED4C1C29}"/>
                </a:ext>
              </a:extLst>
            </p:cNvPr>
            <p:cNvSpPr>
              <a:spLocks noChangeShapeType="1"/>
            </p:cNvSpPr>
            <p:nvPr/>
          </p:nvSpPr>
          <p:spPr bwMode="auto">
            <a:xfrm>
              <a:off x="25034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65" name="Line 979">
              <a:extLst>
                <a:ext uri="{FF2B5EF4-FFF2-40B4-BE49-F238E27FC236}">
                  <a16:creationId xmlns:a16="http://schemas.microsoft.com/office/drawing/2014/main" id="{A74F4356-3E2A-75ED-ACE4-840D037793CB}"/>
                </a:ext>
              </a:extLst>
            </p:cNvPr>
            <p:cNvSpPr>
              <a:spLocks noChangeShapeType="1"/>
            </p:cNvSpPr>
            <p:nvPr/>
          </p:nvSpPr>
          <p:spPr bwMode="auto">
            <a:xfrm>
              <a:off x="25479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66" name="Freeform 980">
              <a:extLst>
                <a:ext uri="{FF2B5EF4-FFF2-40B4-BE49-F238E27FC236}">
                  <a16:creationId xmlns:a16="http://schemas.microsoft.com/office/drawing/2014/main" id="{3484AB10-9FF5-FD47-41EE-FAA0D000C70C}"/>
                </a:ext>
              </a:extLst>
            </p:cNvPr>
            <p:cNvSpPr>
              <a:spLocks/>
            </p:cNvSpPr>
            <p:nvPr/>
          </p:nvSpPr>
          <p:spPr bwMode="auto">
            <a:xfrm>
              <a:off x="2074863"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67" name="Line 981">
              <a:extLst>
                <a:ext uri="{FF2B5EF4-FFF2-40B4-BE49-F238E27FC236}">
                  <a16:creationId xmlns:a16="http://schemas.microsoft.com/office/drawing/2014/main" id="{0774ED8F-B06C-2405-82F4-F358E780E291}"/>
                </a:ext>
              </a:extLst>
            </p:cNvPr>
            <p:cNvSpPr>
              <a:spLocks noChangeShapeType="1"/>
            </p:cNvSpPr>
            <p:nvPr/>
          </p:nvSpPr>
          <p:spPr bwMode="auto">
            <a:xfrm>
              <a:off x="20558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68" name="Line 982">
              <a:extLst>
                <a:ext uri="{FF2B5EF4-FFF2-40B4-BE49-F238E27FC236}">
                  <a16:creationId xmlns:a16="http://schemas.microsoft.com/office/drawing/2014/main" id="{3BABD662-1424-4C79-D792-D6212E17E96C}"/>
                </a:ext>
              </a:extLst>
            </p:cNvPr>
            <p:cNvSpPr>
              <a:spLocks noChangeShapeType="1"/>
            </p:cNvSpPr>
            <p:nvPr/>
          </p:nvSpPr>
          <p:spPr bwMode="auto">
            <a:xfrm>
              <a:off x="20558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69" name="Freeform 983">
              <a:extLst>
                <a:ext uri="{FF2B5EF4-FFF2-40B4-BE49-F238E27FC236}">
                  <a16:creationId xmlns:a16="http://schemas.microsoft.com/office/drawing/2014/main" id="{24E20F3D-E714-8929-D9F1-680F1683F600}"/>
                </a:ext>
              </a:extLst>
            </p:cNvPr>
            <p:cNvSpPr>
              <a:spLocks/>
            </p:cNvSpPr>
            <p:nvPr/>
          </p:nvSpPr>
          <p:spPr bwMode="auto">
            <a:xfrm>
              <a:off x="20288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70" name="Line 984">
              <a:extLst>
                <a:ext uri="{FF2B5EF4-FFF2-40B4-BE49-F238E27FC236}">
                  <a16:creationId xmlns:a16="http://schemas.microsoft.com/office/drawing/2014/main" id="{70002371-4B42-6702-DBB8-E71442E02EE4}"/>
                </a:ext>
              </a:extLst>
            </p:cNvPr>
            <p:cNvSpPr>
              <a:spLocks noChangeShapeType="1"/>
            </p:cNvSpPr>
            <p:nvPr/>
          </p:nvSpPr>
          <p:spPr bwMode="auto">
            <a:xfrm>
              <a:off x="20097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71" name="Line 985">
              <a:extLst>
                <a:ext uri="{FF2B5EF4-FFF2-40B4-BE49-F238E27FC236}">
                  <a16:creationId xmlns:a16="http://schemas.microsoft.com/office/drawing/2014/main" id="{65836596-F40E-583D-06F2-D48D33CE116A}"/>
                </a:ext>
              </a:extLst>
            </p:cNvPr>
            <p:cNvSpPr>
              <a:spLocks noChangeShapeType="1"/>
            </p:cNvSpPr>
            <p:nvPr/>
          </p:nvSpPr>
          <p:spPr bwMode="auto">
            <a:xfrm>
              <a:off x="20161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72" name="Freeform 986">
              <a:extLst>
                <a:ext uri="{FF2B5EF4-FFF2-40B4-BE49-F238E27FC236}">
                  <a16:creationId xmlns:a16="http://schemas.microsoft.com/office/drawing/2014/main" id="{F2814058-AB5F-17DD-41CB-8A51B37FF8DF}"/>
                </a:ext>
              </a:extLst>
            </p:cNvPr>
            <p:cNvSpPr>
              <a:spLocks/>
            </p:cNvSpPr>
            <p:nvPr/>
          </p:nvSpPr>
          <p:spPr bwMode="auto">
            <a:xfrm>
              <a:off x="190817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73" name="Line 987">
              <a:extLst>
                <a:ext uri="{FF2B5EF4-FFF2-40B4-BE49-F238E27FC236}">
                  <a16:creationId xmlns:a16="http://schemas.microsoft.com/office/drawing/2014/main" id="{8E9646D3-3224-ED0E-F275-3F9DC09CB088}"/>
                </a:ext>
              </a:extLst>
            </p:cNvPr>
            <p:cNvSpPr>
              <a:spLocks noChangeShapeType="1"/>
            </p:cNvSpPr>
            <p:nvPr/>
          </p:nvSpPr>
          <p:spPr bwMode="auto">
            <a:xfrm>
              <a:off x="18891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74" name="Line 988">
              <a:extLst>
                <a:ext uri="{FF2B5EF4-FFF2-40B4-BE49-F238E27FC236}">
                  <a16:creationId xmlns:a16="http://schemas.microsoft.com/office/drawing/2014/main" id="{BB965D0B-ADC3-53FA-FFFD-B42D7032C5CF}"/>
                </a:ext>
              </a:extLst>
            </p:cNvPr>
            <p:cNvSpPr>
              <a:spLocks noChangeShapeType="1"/>
            </p:cNvSpPr>
            <p:nvPr/>
          </p:nvSpPr>
          <p:spPr bwMode="auto">
            <a:xfrm>
              <a:off x="18954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75" name="Freeform 989">
              <a:extLst>
                <a:ext uri="{FF2B5EF4-FFF2-40B4-BE49-F238E27FC236}">
                  <a16:creationId xmlns:a16="http://schemas.microsoft.com/office/drawing/2014/main" id="{3BD3FEA2-FB52-4566-43D4-C0AE22A759DF}"/>
                </a:ext>
              </a:extLst>
            </p:cNvPr>
            <p:cNvSpPr>
              <a:spLocks/>
            </p:cNvSpPr>
            <p:nvPr/>
          </p:nvSpPr>
          <p:spPr bwMode="auto">
            <a:xfrm>
              <a:off x="1703388"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76" name="Line 990">
              <a:extLst>
                <a:ext uri="{FF2B5EF4-FFF2-40B4-BE49-F238E27FC236}">
                  <a16:creationId xmlns:a16="http://schemas.microsoft.com/office/drawing/2014/main" id="{8EB4EFC1-7178-2695-1F5A-DC4CB3B5720F}"/>
                </a:ext>
              </a:extLst>
            </p:cNvPr>
            <p:cNvSpPr>
              <a:spLocks noChangeShapeType="1"/>
            </p:cNvSpPr>
            <p:nvPr/>
          </p:nvSpPr>
          <p:spPr bwMode="auto">
            <a:xfrm>
              <a:off x="168433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77" name="Line 991">
              <a:extLst>
                <a:ext uri="{FF2B5EF4-FFF2-40B4-BE49-F238E27FC236}">
                  <a16:creationId xmlns:a16="http://schemas.microsoft.com/office/drawing/2014/main" id="{3F02F4FD-CCB1-70F4-CDD4-4B222A80DA62}"/>
                </a:ext>
              </a:extLst>
            </p:cNvPr>
            <p:cNvSpPr>
              <a:spLocks noChangeShapeType="1"/>
            </p:cNvSpPr>
            <p:nvPr/>
          </p:nvSpPr>
          <p:spPr bwMode="auto">
            <a:xfrm>
              <a:off x="1690688"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78" name="Freeform 992">
              <a:extLst>
                <a:ext uri="{FF2B5EF4-FFF2-40B4-BE49-F238E27FC236}">
                  <a16:creationId xmlns:a16="http://schemas.microsoft.com/office/drawing/2014/main" id="{FD52E481-7CD1-E7E5-7813-52863ECA5F0F}"/>
                </a:ext>
              </a:extLst>
            </p:cNvPr>
            <p:cNvSpPr>
              <a:spLocks/>
            </p:cNvSpPr>
            <p:nvPr/>
          </p:nvSpPr>
          <p:spPr bwMode="auto">
            <a:xfrm>
              <a:off x="1587500"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79" name="Line 993">
              <a:extLst>
                <a:ext uri="{FF2B5EF4-FFF2-40B4-BE49-F238E27FC236}">
                  <a16:creationId xmlns:a16="http://schemas.microsoft.com/office/drawing/2014/main" id="{352BED41-1116-D487-FCA1-031A3510D6E5}"/>
                </a:ext>
              </a:extLst>
            </p:cNvPr>
            <p:cNvSpPr>
              <a:spLocks noChangeShapeType="1"/>
            </p:cNvSpPr>
            <p:nvPr/>
          </p:nvSpPr>
          <p:spPr bwMode="auto">
            <a:xfrm>
              <a:off x="156845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80" name="Line 994">
              <a:extLst>
                <a:ext uri="{FF2B5EF4-FFF2-40B4-BE49-F238E27FC236}">
                  <a16:creationId xmlns:a16="http://schemas.microsoft.com/office/drawing/2014/main" id="{6BC844FE-6514-065B-F9A2-41ED95C2FD06}"/>
                </a:ext>
              </a:extLst>
            </p:cNvPr>
            <p:cNvSpPr>
              <a:spLocks noChangeShapeType="1"/>
            </p:cNvSpPr>
            <p:nvPr/>
          </p:nvSpPr>
          <p:spPr bwMode="auto">
            <a:xfrm>
              <a:off x="1574800"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81" name="Freeform 995">
              <a:extLst>
                <a:ext uri="{FF2B5EF4-FFF2-40B4-BE49-F238E27FC236}">
                  <a16:creationId xmlns:a16="http://schemas.microsoft.com/office/drawing/2014/main" id="{C3358331-23BA-A42F-E230-A41383220B9D}"/>
                </a:ext>
              </a:extLst>
            </p:cNvPr>
            <p:cNvSpPr>
              <a:spLocks/>
            </p:cNvSpPr>
            <p:nvPr/>
          </p:nvSpPr>
          <p:spPr bwMode="auto">
            <a:xfrm>
              <a:off x="1422400"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82" name="Line 996">
              <a:extLst>
                <a:ext uri="{FF2B5EF4-FFF2-40B4-BE49-F238E27FC236}">
                  <a16:creationId xmlns:a16="http://schemas.microsoft.com/office/drawing/2014/main" id="{0E84D8E0-0279-0B60-F8C9-0BE6238EC81C}"/>
                </a:ext>
              </a:extLst>
            </p:cNvPr>
            <p:cNvSpPr>
              <a:spLocks noChangeShapeType="1"/>
            </p:cNvSpPr>
            <p:nvPr/>
          </p:nvSpPr>
          <p:spPr bwMode="auto">
            <a:xfrm>
              <a:off x="140176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83" name="Line 997">
              <a:extLst>
                <a:ext uri="{FF2B5EF4-FFF2-40B4-BE49-F238E27FC236}">
                  <a16:creationId xmlns:a16="http://schemas.microsoft.com/office/drawing/2014/main" id="{BD8CDBFC-2CA2-7D5F-E96A-AE02E2F10E92}"/>
                </a:ext>
              </a:extLst>
            </p:cNvPr>
            <p:cNvSpPr>
              <a:spLocks noChangeShapeType="1"/>
            </p:cNvSpPr>
            <p:nvPr/>
          </p:nvSpPr>
          <p:spPr bwMode="auto">
            <a:xfrm>
              <a:off x="14081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84" name="Freeform 998">
              <a:extLst>
                <a:ext uri="{FF2B5EF4-FFF2-40B4-BE49-F238E27FC236}">
                  <a16:creationId xmlns:a16="http://schemas.microsoft.com/office/drawing/2014/main" id="{3F1C7F3E-5772-C70B-871D-656D49F40CFD}"/>
                </a:ext>
              </a:extLst>
            </p:cNvPr>
            <p:cNvSpPr>
              <a:spLocks/>
            </p:cNvSpPr>
            <p:nvPr/>
          </p:nvSpPr>
          <p:spPr bwMode="auto">
            <a:xfrm>
              <a:off x="1350963" y="23939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85" name="Line 999">
              <a:extLst>
                <a:ext uri="{FF2B5EF4-FFF2-40B4-BE49-F238E27FC236}">
                  <a16:creationId xmlns:a16="http://schemas.microsoft.com/office/drawing/2014/main" id="{287ACD7D-15F7-00F0-5468-A375A2CE7674}"/>
                </a:ext>
              </a:extLst>
            </p:cNvPr>
            <p:cNvSpPr>
              <a:spLocks noChangeShapeType="1"/>
            </p:cNvSpPr>
            <p:nvPr/>
          </p:nvSpPr>
          <p:spPr bwMode="auto">
            <a:xfrm>
              <a:off x="13319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86" name="Line 1000">
              <a:extLst>
                <a:ext uri="{FF2B5EF4-FFF2-40B4-BE49-F238E27FC236}">
                  <a16:creationId xmlns:a16="http://schemas.microsoft.com/office/drawing/2014/main" id="{3DCD48F1-F93F-9733-8846-38EC8DC0BF2D}"/>
                </a:ext>
              </a:extLst>
            </p:cNvPr>
            <p:cNvSpPr>
              <a:spLocks noChangeShapeType="1"/>
            </p:cNvSpPr>
            <p:nvPr/>
          </p:nvSpPr>
          <p:spPr bwMode="auto">
            <a:xfrm>
              <a:off x="1331913"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87" name="Freeform 1001">
              <a:extLst>
                <a:ext uri="{FF2B5EF4-FFF2-40B4-BE49-F238E27FC236}">
                  <a16:creationId xmlns:a16="http://schemas.microsoft.com/office/drawing/2014/main" id="{D5503B16-B38E-AE32-F355-F70F4F0CCA4A}"/>
                </a:ext>
              </a:extLst>
            </p:cNvPr>
            <p:cNvSpPr>
              <a:spLocks/>
            </p:cNvSpPr>
            <p:nvPr/>
          </p:nvSpPr>
          <p:spPr bwMode="auto">
            <a:xfrm>
              <a:off x="1114425" y="2393951"/>
              <a:ext cx="6350" cy="0"/>
            </a:xfrm>
            <a:custGeom>
              <a:avLst/>
              <a:gdLst>
                <a:gd name="T0" fmla="*/ 0 w 1"/>
                <a:gd name="T1" fmla="*/ 0 w 1"/>
                <a:gd name="T2" fmla="*/ 1 w 1"/>
                <a:gd name="T3" fmla="*/ 1 w 1"/>
              </a:gdLst>
              <a:ahLst/>
              <a:cxnLst>
                <a:cxn ang="0">
                  <a:pos x="T0" y="0"/>
                </a:cxn>
                <a:cxn ang="0">
                  <a:pos x="T1" y="0"/>
                </a:cxn>
                <a:cxn ang="0">
                  <a:pos x="T2" y="0"/>
                </a:cxn>
                <a:cxn ang="0">
                  <a:pos x="T3" y="0"/>
                </a:cxn>
              </a:cxnLst>
              <a:rect l="0" t="0" r="r" b="b"/>
              <a:pathLst>
                <a:path w="1">
                  <a:moveTo>
                    <a:pt x="0" y="0"/>
                  </a:moveTo>
                  <a:lnTo>
                    <a:pt x="0" y="0"/>
                  </a:lnTo>
                  <a:lnTo>
                    <a:pt x="1" y="0"/>
                  </a:lnTo>
                  <a:lnTo>
                    <a:pt x="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88" name="Line 1002">
              <a:extLst>
                <a:ext uri="{FF2B5EF4-FFF2-40B4-BE49-F238E27FC236}">
                  <a16:creationId xmlns:a16="http://schemas.microsoft.com/office/drawing/2014/main" id="{439A2251-D9C1-F63B-43B7-4C3BA6ADA0D4}"/>
                </a:ext>
              </a:extLst>
            </p:cNvPr>
            <p:cNvSpPr>
              <a:spLocks noChangeShapeType="1"/>
            </p:cNvSpPr>
            <p:nvPr/>
          </p:nvSpPr>
          <p:spPr bwMode="auto">
            <a:xfrm>
              <a:off x="109537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89" name="Line 1003">
              <a:extLst>
                <a:ext uri="{FF2B5EF4-FFF2-40B4-BE49-F238E27FC236}">
                  <a16:creationId xmlns:a16="http://schemas.microsoft.com/office/drawing/2014/main" id="{2EFEFED4-5259-3192-9B87-08625B568C79}"/>
                </a:ext>
              </a:extLst>
            </p:cNvPr>
            <p:cNvSpPr>
              <a:spLocks noChangeShapeType="1"/>
            </p:cNvSpPr>
            <p:nvPr/>
          </p:nvSpPr>
          <p:spPr bwMode="auto">
            <a:xfrm>
              <a:off x="1101725" y="2374901"/>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90" name="Rectangle 1004">
              <a:extLst>
                <a:ext uri="{FF2B5EF4-FFF2-40B4-BE49-F238E27FC236}">
                  <a16:creationId xmlns:a16="http://schemas.microsoft.com/office/drawing/2014/main" id="{1881972C-CCA4-A804-ABEF-C70236617A2E}"/>
                </a:ext>
              </a:extLst>
            </p:cNvPr>
            <p:cNvSpPr>
              <a:spLocks noChangeArrowheads="1"/>
            </p:cNvSpPr>
            <p:nvPr/>
          </p:nvSpPr>
          <p:spPr bwMode="auto">
            <a:xfrm>
              <a:off x="4230688" y="1370013"/>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2.14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091" name="Rectangle 1005">
              <a:extLst>
                <a:ext uri="{FF2B5EF4-FFF2-40B4-BE49-F238E27FC236}">
                  <a16:creationId xmlns:a16="http://schemas.microsoft.com/office/drawing/2014/main" id="{EC195232-3BE6-D724-CA16-60E34D8C2AFB}"/>
                </a:ext>
              </a:extLst>
            </p:cNvPr>
            <p:cNvSpPr>
              <a:spLocks noChangeArrowheads="1"/>
            </p:cNvSpPr>
            <p:nvPr/>
          </p:nvSpPr>
          <p:spPr bwMode="auto">
            <a:xfrm>
              <a:off x="4230688" y="1466851"/>
              <a:ext cx="4730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2416596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092" name="Rectangle 1006">
              <a:extLst>
                <a:ext uri="{FF2B5EF4-FFF2-40B4-BE49-F238E27FC236}">
                  <a16:creationId xmlns:a16="http://schemas.microsoft.com/office/drawing/2014/main" id="{E3886657-E3EA-6D67-9E76-80456D8D429E}"/>
                </a:ext>
              </a:extLst>
            </p:cNvPr>
            <p:cNvSpPr>
              <a:spLocks noChangeArrowheads="1"/>
            </p:cNvSpPr>
            <p:nvPr/>
          </p:nvSpPr>
          <p:spPr bwMode="auto">
            <a:xfrm>
              <a:off x="4762500" y="2176463"/>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2.44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093" name="Rectangle 1007">
              <a:extLst>
                <a:ext uri="{FF2B5EF4-FFF2-40B4-BE49-F238E27FC236}">
                  <a16:creationId xmlns:a16="http://schemas.microsoft.com/office/drawing/2014/main" id="{2538E82E-4D21-B226-7ABA-465C7AD4CC4D}"/>
                </a:ext>
              </a:extLst>
            </p:cNvPr>
            <p:cNvSpPr>
              <a:spLocks noChangeArrowheads="1"/>
            </p:cNvSpPr>
            <p:nvPr/>
          </p:nvSpPr>
          <p:spPr bwMode="auto">
            <a:xfrm>
              <a:off x="4762500" y="2271713"/>
              <a:ext cx="3460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7860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094" name="Rectangle 1008">
              <a:extLst>
                <a:ext uri="{FF2B5EF4-FFF2-40B4-BE49-F238E27FC236}">
                  <a16:creationId xmlns:a16="http://schemas.microsoft.com/office/drawing/2014/main" id="{E6042727-E1C9-D6B0-8631-4DFCE14BE87C}"/>
                </a:ext>
              </a:extLst>
            </p:cNvPr>
            <p:cNvSpPr>
              <a:spLocks noChangeArrowheads="1"/>
            </p:cNvSpPr>
            <p:nvPr/>
          </p:nvSpPr>
          <p:spPr bwMode="auto">
            <a:xfrm>
              <a:off x="4505325" y="1958976"/>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2.28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095" name="Rectangle 1010">
              <a:extLst>
                <a:ext uri="{FF2B5EF4-FFF2-40B4-BE49-F238E27FC236}">
                  <a16:creationId xmlns:a16="http://schemas.microsoft.com/office/drawing/2014/main" id="{097EC211-90E7-B4E2-1A1A-345ED30811BC}"/>
                </a:ext>
              </a:extLst>
            </p:cNvPr>
            <p:cNvSpPr>
              <a:spLocks noChangeArrowheads="1"/>
            </p:cNvSpPr>
            <p:nvPr/>
          </p:nvSpPr>
          <p:spPr bwMode="auto">
            <a:xfrm>
              <a:off x="4505325" y="2054226"/>
              <a:ext cx="3460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8352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096" name="Line 1011">
              <a:extLst>
                <a:ext uri="{FF2B5EF4-FFF2-40B4-BE49-F238E27FC236}">
                  <a16:creationId xmlns:a16="http://schemas.microsoft.com/office/drawing/2014/main" id="{0512D71C-9DEE-98FF-4524-E64C5ED98482}"/>
                </a:ext>
              </a:extLst>
            </p:cNvPr>
            <p:cNvSpPr>
              <a:spLocks noChangeShapeType="1"/>
            </p:cNvSpPr>
            <p:nvPr/>
          </p:nvSpPr>
          <p:spPr bwMode="auto">
            <a:xfrm flipV="1">
              <a:off x="4659313" y="2130426"/>
              <a:ext cx="0" cy="230188"/>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97" name="Rectangle 1012">
              <a:extLst>
                <a:ext uri="{FF2B5EF4-FFF2-40B4-BE49-F238E27FC236}">
                  <a16:creationId xmlns:a16="http://schemas.microsoft.com/office/drawing/2014/main" id="{66725204-7ADD-6AD5-EABF-242BD626DE17}"/>
                </a:ext>
              </a:extLst>
            </p:cNvPr>
            <p:cNvSpPr>
              <a:spLocks noChangeArrowheads="1"/>
            </p:cNvSpPr>
            <p:nvPr/>
          </p:nvSpPr>
          <p:spPr bwMode="auto">
            <a:xfrm>
              <a:off x="2362200" y="2182814"/>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0.95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098" name="Rectangle 1013">
              <a:extLst>
                <a:ext uri="{FF2B5EF4-FFF2-40B4-BE49-F238E27FC236}">
                  <a16:creationId xmlns:a16="http://schemas.microsoft.com/office/drawing/2014/main" id="{8FB4DA14-6D70-1602-121C-1EB9DADA9E24}"/>
                </a:ext>
              </a:extLst>
            </p:cNvPr>
            <p:cNvSpPr>
              <a:spLocks noChangeArrowheads="1"/>
            </p:cNvSpPr>
            <p:nvPr/>
          </p:nvSpPr>
          <p:spPr bwMode="auto">
            <a:xfrm>
              <a:off x="2362200" y="2278064"/>
              <a:ext cx="39052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33854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099" name="Rectangle 1014">
              <a:extLst>
                <a:ext uri="{FF2B5EF4-FFF2-40B4-BE49-F238E27FC236}">
                  <a16:creationId xmlns:a16="http://schemas.microsoft.com/office/drawing/2014/main" id="{126B9F1D-ED94-1120-6049-B4C09F7510D1}"/>
                </a:ext>
              </a:extLst>
            </p:cNvPr>
            <p:cNvSpPr>
              <a:spLocks noChangeArrowheads="1"/>
            </p:cNvSpPr>
            <p:nvPr/>
          </p:nvSpPr>
          <p:spPr bwMode="auto">
            <a:xfrm>
              <a:off x="7019925" y="2201864"/>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3.85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00" name="Rectangle 1015">
              <a:extLst>
                <a:ext uri="{FF2B5EF4-FFF2-40B4-BE49-F238E27FC236}">
                  <a16:creationId xmlns:a16="http://schemas.microsoft.com/office/drawing/2014/main" id="{66DD88D8-3B6E-C8FD-4DA5-69D4413A9560}"/>
                </a:ext>
              </a:extLst>
            </p:cNvPr>
            <p:cNvSpPr>
              <a:spLocks noChangeArrowheads="1"/>
            </p:cNvSpPr>
            <p:nvPr/>
          </p:nvSpPr>
          <p:spPr bwMode="auto">
            <a:xfrm>
              <a:off x="7019925" y="2297114"/>
              <a:ext cx="3460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1320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01" name="Rectangle 1016">
              <a:extLst>
                <a:ext uri="{FF2B5EF4-FFF2-40B4-BE49-F238E27FC236}">
                  <a16:creationId xmlns:a16="http://schemas.microsoft.com/office/drawing/2014/main" id="{0F163D12-FBC8-FB0F-25D2-983FFCB200B0}"/>
                </a:ext>
              </a:extLst>
            </p:cNvPr>
            <p:cNvSpPr>
              <a:spLocks noChangeArrowheads="1"/>
            </p:cNvSpPr>
            <p:nvPr/>
          </p:nvSpPr>
          <p:spPr bwMode="auto">
            <a:xfrm>
              <a:off x="2759075" y="2201864"/>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1.06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02" name="Rectangle 1017">
              <a:extLst>
                <a:ext uri="{FF2B5EF4-FFF2-40B4-BE49-F238E27FC236}">
                  <a16:creationId xmlns:a16="http://schemas.microsoft.com/office/drawing/2014/main" id="{8E3A5D7D-2E5B-FDB2-61DD-2C5547A41B71}"/>
                </a:ext>
              </a:extLst>
            </p:cNvPr>
            <p:cNvSpPr>
              <a:spLocks noChangeArrowheads="1"/>
            </p:cNvSpPr>
            <p:nvPr/>
          </p:nvSpPr>
          <p:spPr bwMode="auto">
            <a:xfrm>
              <a:off x="2759075" y="2297114"/>
              <a:ext cx="3460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1160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03" name="Line 1018">
              <a:extLst>
                <a:ext uri="{FF2B5EF4-FFF2-40B4-BE49-F238E27FC236}">
                  <a16:creationId xmlns:a16="http://schemas.microsoft.com/office/drawing/2014/main" id="{E12C9EA9-474B-CD90-87CD-D843A90EA074}"/>
                </a:ext>
              </a:extLst>
            </p:cNvPr>
            <p:cNvSpPr>
              <a:spLocks noChangeShapeType="1"/>
            </p:cNvSpPr>
            <p:nvPr/>
          </p:nvSpPr>
          <p:spPr bwMode="auto">
            <a:xfrm flipV="1">
              <a:off x="2720975" y="2374901"/>
              <a:ext cx="192088" cy="6350"/>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04" name="Rectangle 1019">
              <a:extLst>
                <a:ext uri="{FF2B5EF4-FFF2-40B4-BE49-F238E27FC236}">
                  <a16:creationId xmlns:a16="http://schemas.microsoft.com/office/drawing/2014/main" id="{581EC226-457C-4596-F5A9-D8803CD960C9}"/>
                </a:ext>
              </a:extLst>
            </p:cNvPr>
            <p:cNvSpPr>
              <a:spLocks noChangeArrowheads="1"/>
            </p:cNvSpPr>
            <p:nvPr/>
          </p:nvSpPr>
          <p:spPr bwMode="auto">
            <a:xfrm>
              <a:off x="5695950" y="2201864"/>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3.02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05" name="Rectangle 1020">
              <a:extLst>
                <a:ext uri="{FF2B5EF4-FFF2-40B4-BE49-F238E27FC236}">
                  <a16:creationId xmlns:a16="http://schemas.microsoft.com/office/drawing/2014/main" id="{D05942A9-DCA9-B0BC-1095-72829437BC2A}"/>
                </a:ext>
              </a:extLst>
            </p:cNvPr>
            <p:cNvSpPr>
              <a:spLocks noChangeArrowheads="1"/>
            </p:cNvSpPr>
            <p:nvPr/>
          </p:nvSpPr>
          <p:spPr bwMode="auto">
            <a:xfrm>
              <a:off x="5695950" y="2297114"/>
              <a:ext cx="3460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2445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06" name="Rectangle 1021">
              <a:extLst>
                <a:ext uri="{FF2B5EF4-FFF2-40B4-BE49-F238E27FC236}">
                  <a16:creationId xmlns:a16="http://schemas.microsoft.com/office/drawing/2014/main" id="{ACC3C6E0-FBBF-70B7-525F-A3B004C525AA}"/>
                </a:ext>
              </a:extLst>
            </p:cNvPr>
            <p:cNvSpPr>
              <a:spLocks noChangeArrowheads="1"/>
            </p:cNvSpPr>
            <p:nvPr/>
          </p:nvSpPr>
          <p:spPr bwMode="auto">
            <a:xfrm>
              <a:off x="6061075" y="2201864"/>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3.15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07" name="Rectangle 1022">
              <a:extLst>
                <a:ext uri="{FF2B5EF4-FFF2-40B4-BE49-F238E27FC236}">
                  <a16:creationId xmlns:a16="http://schemas.microsoft.com/office/drawing/2014/main" id="{69345965-BA58-E07A-920C-9B365EEA6962}"/>
                </a:ext>
              </a:extLst>
            </p:cNvPr>
            <p:cNvSpPr>
              <a:spLocks noChangeArrowheads="1"/>
            </p:cNvSpPr>
            <p:nvPr/>
          </p:nvSpPr>
          <p:spPr bwMode="auto">
            <a:xfrm>
              <a:off x="6061075" y="2297114"/>
              <a:ext cx="3000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846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08" name="Line 1023">
              <a:extLst>
                <a:ext uri="{FF2B5EF4-FFF2-40B4-BE49-F238E27FC236}">
                  <a16:creationId xmlns:a16="http://schemas.microsoft.com/office/drawing/2014/main" id="{2AE501CB-D7B0-1171-7AAD-E75ADECE8E02}"/>
                </a:ext>
              </a:extLst>
            </p:cNvPr>
            <p:cNvSpPr>
              <a:spLocks noChangeShapeType="1"/>
            </p:cNvSpPr>
            <p:nvPr/>
          </p:nvSpPr>
          <p:spPr bwMode="auto">
            <a:xfrm flipV="1">
              <a:off x="6054725" y="2374901"/>
              <a:ext cx="153988" cy="6350"/>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09" name="Rectangle 1024">
              <a:extLst>
                <a:ext uri="{FF2B5EF4-FFF2-40B4-BE49-F238E27FC236}">
                  <a16:creationId xmlns:a16="http://schemas.microsoft.com/office/drawing/2014/main" id="{A90E9628-5869-475C-CF55-F0C396649CAC}"/>
                </a:ext>
              </a:extLst>
            </p:cNvPr>
            <p:cNvSpPr>
              <a:spLocks noChangeArrowheads="1"/>
            </p:cNvSpPr>
            <p:nvPr/>
          </p:nvSpPr>
          <p:spPr bwMode="auto">
            <a:xfrm>
              <a:off x="1274763" y="2201864"/>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0.25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10" name="Rectangle 1025">
              <a:extLst>
                <a:ext uri="{FF2B5EF4-FFF2-40B4-BE49-F238E27FC236}">
                  <a16:creationId xmlns:a16="http://schemas.microsoft.com/office/drawing/2014/main" id="{8605BEF6-E10C-1118-E3DE-41434674A50F}"/>
                </a:ext>
              </a:extLst>
            </p:cNvPr>
            <p:cNvSpPr>
              <a:spLocks noChangeArrowheads="1"/>
            </p:cNvSpPr>
            <p:nvPr/>
          </p:nvSpPr>
          <p:spPr bwMode="auto">
            <a:xfrm>
              <a:off x="1274763" y="2297114"/>
              <a:ext cx="3000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602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11" name="Rectangle 1026">
              <a:extLst>
                <a:ext uri="{FF2B5EF4-FFF2-40B4-BE49-F238E27FC236}">
                  <a16:creationId xmlns:a16="http://schemas.microsoft.com/office/drawing/2014/main" id="{7918D438-89C1-CF1E-B07C-5069B4FCB224}"/>
                </a:ext>
              </a:extLst>
            </p:cNvPr>
            <p:cNvSpPr>
              <a:spLocks noChangeArrowheads="1"/>
            </p:cNvSpPr>
            <p:nvPr/>
          </p:nvSpPr>
          <p:spPr bwMode="auto">
            <a:xfrm>
              <a:off x="4070350" y="2201864"/>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2.11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12" name="Rectangle 1027">
              <a:extLst>
                <a:ext uri="{FF2B5EF4-FFF2-40B4-BE49-F238E27FC236}">
                  <a16:creationId xmlns:a16="http://schemas.microsoft.com/office/drawing/2014/main" id="{A647806A-7F69-DF26-450A-A9700D7CBD9A}"/>
                </a:ext>
              </a:extLst>
            </p:cNvPr>
            <p:cNvSpPr>
              <a:spLocks noChangeArrowheads="1"/>
            </p:cNvSpPr>
            <p:nvPr/>
          </p:nvSpPr>
          <p:spPr bwMode="auto">
            <a:xfrm>
              <a:off x="4070350" y="2297114"/>
              <a:ext cx="3000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751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13" name="Line 1028">
              <a:extLst>
                <a:ext uri="{FF2B5EF4-FFF2-40B4-BE49-F238E27FC236}">
                  <a16:creationId xmlns:a16="http://schemas.microsoft.com/office/drawing/2014/main" id="{0EB2BBC9-A31A-C65F-3B55-10DE5D60BC9C}"/>
                </a:ext>
              </a:extLst>
            </p:cNvPr>
            <p:cNvSpPr>
              <a:spLocks noChangeShapeType="1"/>
            </p:cNvSpPr>
            <p:nvPr/>
          </p:nvSpPr>
          <p:spPr bwMode="auto">
            <a:xfrm flipH="1" flipV="1">
              <a:off x="4217988" y="2374901"/>
              <a:ext cx="173038" cy="6350"/>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14" name="Rectangle 1029">
              <a:extLst>
                <a:ext uri="{FF2B5EF4-FFF2-40B4-BE49-F238E27FC236}">
                  <a16:creationId xmlns:a16="http://schemas.microsoft.com/office/drawing/2014/main" id="{0E90D24E-3BDB-C3A2-AADA-49DE61018A7C}"/>
                </a:ext>
              </a:extLst>
            </p:cNvPr>
            <p:cNvSpPr>
              <a:spLocks noChangeArrowheads="1"/>
            </p:cNvSpPr>
            <p:nvPr/>
          </p:nvSpPr>
          <p:spPr bwMode="auto">
            <a:xfrm>
              <a:off x="1760538" y="2201864"/>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0.56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15" name="Rectangle 1030">
              <a:extLst>
                <a:ext uri="{FF2B5EF4-FFF2-40B4-BE49-F238E27FC236}">
                  <a16:creationId xmlns:a16="http://schemas.microsoft.com/office/drawing/2014/main" id="{42F23D88-ED48-E27E-6F2C-6E5944BE5DD4}"/>
                </a:ext>
              </a:extLst>
            </p:cNvPr>
            <p:cNvSpPr>
              <a:spLocks noChangeArrowheads="1"/>
            </p:cNvSpPr>
            <p:nvPr/>
          </p:nvSpPr>
          <p:spPr bwMode="auto">
            <a:xfrm>
              <a:off x="1760538" y="2297114"/>
              <a:ext cx="3000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412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16" name="Rectangle 1031">
              <a:extLst>
                <a:ext uri="{FF2B5EF4-FFF2-40B4-BE49-F238E27FC236}">
                  <a16:creationId xmlns:a16="http://schemas.microsoft.com/office/drawing/2014/main" id="{066A2A7B-F7F0-C5EB-3BDE-620877989BDA}"/>
                </a:ext>
              </a:extLst>
            </p:cNvPr>
            <p:cNvSpPr>
              <a:spLocks noChangeArrowheads="1"/>
            </p:cNvSpPr>
            <p:nvPr/>
          </p:nvSpPr>
          <p:spPr bwMode="auto">
            <a:xfrm>
              <a:off x="3719513" y="2201864"/>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1.89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17" name="Rectangle 1032">
              <a:extLst>
                <a:ext uri="{FF2B5EF4-FFF2-40B4-BE49-F238E27FC236}">
                  <a16:creationId xmlns:a16="http://schemas.microsoft.com/office/drawing/2014/main" id="{AFF43711-7DC1-67D9-5C45-AF8C3389391A}"/>
                </a:ext>
              </a:extLst>
            </p:cNvPr>
            <p:cNvSpPr>
              <a:spLocks noChangeArrowheads="1"/>
            </p:cNvSpPr>
            <p:nvPr/>
          </p:nvSpPr>
          <p:spPr bwMode="auto">
            <a:xfrm>
              <a:off x="3719513" y="2297114"/>
              <a:ext cx="3000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296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18" name="Line 1033">
              <a:extLst>
                <a:ext uri="{FF2B5EF4-FFF2-40B4-BE49-F238E27FC236}">
                  <a16:creationId xmlns:a16="http://schemas.microsoft.com/office/drawing/2014/main" id="{85EEDBB3-51E4-E5CE-D623-1C4B2F13AE9C}"/>
                </a:ext>
              </a:extLst>
            </p:cNvPr>
            <p:cNvSpPr>
              <a:spLocks noChangeShapeType="1"/>
            </p:cNvSpPr>
            <p:nvPr/>
          </p:nvSpPr>
          <p:spPr bwMode="auto">
            <a:xfrm flipH="1" flipV="1">
              <a:off x="3865563" y="2374901"/>
              <a:ext cx="173038" cy="6350"/>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19" name="Rectangle 1034">
              <a:extLst>
                <a:ext uri="{FF2B5EF4-FFF2-40B4-BE49-F238E27FC236}">
                  <a16:creationId xmlns:a16="http://schemas.microsoft.com/office/drawing/2014/main" id="{97F0E073-EA73-1920-83B3-97F66C3DE3AC}"/>
                </a:ext>
              </a:extLst>
            </p:cNvPr>
            <p:cNvSpPr>
              <a:spLocks noChangeArrowheads="1"/>
            </p:cNvSpPr>
            <p:nvPr/>
          </p:nvSpPr>
          <p:spPr bwMode="auto">
            <a:xfrm>
              <a:off x="6413500" y="2201864"/>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3.42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20" name="Rectangle 1035">
              <a:extLst>
                <a:ext uri="{FF2B5EF4-FFF2-40B4-BE49-F238E27FC236}">
                  <a16:creationId xmlns:a16="http://schemas.microsoft.com/office/drawing/2014/main" id="{1163924A-3BAE-15F5-088D-E0DD7B0D8708}"/>
                </a:ext>
              </a:extLst>
            </p:cNvPr>
            <p:cNvSpPr>
              <a:spLocks noChangeArrowheads="1"/>
            </p:cNvSpPr>
            <p:nvPr/>
          </p:nvSpPr>
          <p:spPr bwMode="auto">
            <a:xfrm>
              <a:off x="6413500" y="2297114"/>
              <a:ext cx="3000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465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21" name="Line 1036">
              <a:extLst>
                <a:ext uri="{FF2B5EF4-FFF2-40B4-BE49-F238E27FC236}">
                  <a16:creationId xmlns:a16="http://schemas.microsoft.com/office/drawing/2014/main" id="{BEBC12C9-F2D8-DB2C-A936-50693A82EBE3}"/>
                </a:ext>
              </a:extLst>
            </p:cNvPr>
            <p:cNvSpPr>
              <a:spLocks noChangeShapeType="1"/>
            </p:cNvSpPr>
            <p:nvPr/>
          </p:nvSpPr>
          <p:spPr bwMode="auto">
            <a:xfrm flipV="1">
              <a:off x="6502400" y="2374901"/>
              <a:ext cx="57150" cy="6350"/>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22" name="Rectangle 1037">
              <a:extLst>
                <a:ext uri="{FF2B5EF4-FFF2-40B4-BE49-F238E27FC236}">
                  <a16:creationId xmlns:a16="http://schemas.microsoft.com/office/drawing/2014/main" id="{51F90F19-E560-DEEF-1A83-5D218422960F}"/>
                </a:ext>
              </a:extLst>
            </p:cNvPr>
            <p:cNvSpPr>
              <a:spLocks noChangeArrowheads="1"/>
            </p:cNvSpPr>
            <p:nvPr/>
          </p:nvSpPr>
          <p:spPr bwMode="auto">
            <a:xfrm>
              <a:off x="3335338" y="2201864"/>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1.54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23" name="Rectangle 1038">
              <a:extLst>
                <a:ext uri="{FF2B5EF4-FFF2-40B4-BE49-F238E27FC236}">
                  <a16:creationId xmlns:a16="http://schemas.microsoft.com/office/drawing/2014/main" id="{5A3191C3-E3FA-F5AB-9EDB-917030934BFE}"/>
                </a:ext>
              </a:extLst>
            </p:cNvPr>
            <p:cNvSpPr>
              <a:spLocks noChangeArrowheads="1"/>
            </p:cNvSpPr>
            <p:nvPr/>
          </p:nvSpPr>
          <p:spPr bwMode="auto">
            <a:xfrm>
              <a:off x="3335338" y="2297114"/>
              <a:ext cx="3000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261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24" name="Freeform 1041">
              <a:extLst>
                <a:ext uri="{FF2B5EF4-FFF2-40B4-BE49-F238E27FC236}">
                  <a16:creationId xmlns:a16="http://schemas.microsoft.com/office/drawing/2014/main" id="{44C82BB2-4384-0488-8572-10ABB424E2A1}"/>
                </a:ext>
              </a:extLst>
            </p:cNvPr>
            <p:cNvSpPr>
              <a:spLocks/>
            </p:cNvSpPr>
            <p:nvPr/>
          </p:nvSpPr>
          <p:spPr bwMode="auto">
            <a:xfrm>
              <a:off x="4627563" y="2605089"/>
              <a:ext cx="76200" cy="785813"/>
            </a:xfrm>
            <a:custGeom>
              <a:avLst/>
              <a:gdLst>
                <a:gd name="T0" fmla="*/ 0 w 12"/>
                <a:gd name="T1" fmla="*/ 122 h 123"/>
                <a:gd name="T2" fmla="*/ 1 w 12"/>
                <a:gd name="T3" fmla="*/ 113 h 123"/>
                <a:gd name="T4" fmla="*/ 2 w 12"/>
                <a:gd name="T5" fmla="*/ 94 h 123"/>
                <a:gd name="T6" fmla="*/ 3 w 12"/>
                <a:gd name="T7" fmla="*/ 41 h 123"/>
                <a:gd name="T8" fmla="*/ 4 w 12"/>
                <a:gd name="T9" fmla="*/ 1 h 123"/>
                <a:gd name="T10" fmla="*/ 5 w 12"/>
                <a:gd name="T11" fmla="*/ 0 h 123"/>
                <a:gd name="T12" fmla="*/ 6 w 12"/>
                <a:gd name="T13" fmla="*/ 46 h 123"/>
                <a:gd name="T14" fmla="*/ 7 w 12"/>
                <a:gd name="T15" fmla="*/ 83 h 123"/>
                <a:gd name="T16" fmla="*/ 8 w 12"/>
                <a:gd name="T17" fmla="*/ 106 h 123"/>
                <a:gd name="T18" fmla="*/ 10 w 12"/>
                <a:gd name="T19" fmla="*/ 114 h 123"/>
                <a:gd name="T20" fmla="*/ 11 w 12"/>
                <a:gd name="T21" fmla="*/ 117 h 123"/>
                <a:gd name="T22" fmla="*/ 12 w 12"/>
                <a:gd name="T23" fmla="*/ 122 h 123"/>
                <a:gd name="T24" fmla="*/ 12 w 12"/>
                <a:gd name="T25"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custGeom>
            <a:solidFill>
              <a:srgbClr val="C0C0C0"/>
            </a:solidFill>
            <a:ln w="0">
              <a:solidFill>
                <a:srgbClr val="8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25" name="Freeform 1042">
              <a:extLst>
                <a:ext uri="{FF2B5EF4-FFF2-40B4-BE49-F238E27FC236}">
                  <a16:creationId xmlns:a16="http://schemas.microsoft.com/office/drawing/2014/main" id="{E704B994-BB37-B0F0-6912-F52DB2350211}"/>
                </a:ext>
              </a:extLst>
            </p:cNvPr>
            <p:cNvSpPr>
              <a:spLocks/>
            </p:cNvSpPr>
            <p:nvPr/>
          </p:nvSpPr>
          <p:spPr bwMode="auto">
            <a:xfrm>
              <a:off x="4435475" y="3122614"/>
              <a:ext cx="134938" cy="249238"/>
            </a:xfrm>
            <a:custGeom>
              <a:avLst/>
              <a:gdLst>
                <a:gd name="T0" fmla="*/ 0 w 21"/>
                <a:gd name="T1" fmla="*/ 39 h 39"/>
                <a:gd name="T2" fmla="*/ 1 w 21"/>
                <a:gd name="T3" fmla="*/ 32 h 39"/>
                <a:gd name="T4" fmla="*/ 2 w 21"/>
                <a:gd name="T5" fmla="*/ 23 h 39"/>
                <a:gd name="T6" fmla="*/ 3 w 21"/>
                <a:gd name="T7" fmla="*/ 14 h 39"/>
                <a:gd name="T8" fmla="*/ 4 w 21"/>
                <a:gd name="T9" fmla="*/ 8 h 39"/>
                <a:gd name="T10" fmla="*/ 5 w 21"/>
                <a:gd name="T11" fmla="*/ 8 h 39"/>
                <a:gd name="T12" fmla="*/ 6 w 21"/>
                <a:gd name="T13" fmla="*/ 0 h 39"/>
                <a:gd name="T14" fmla="*/ 7 w 21"/>
                <a:gd name="T15" fmla="*/ 14 h 39"/>
                <a:gd name="T16" fmla="*/ 9 w 21"/>
                <a:gd name="T17" fmla="*/ 12 h 39"/>
                <a:gd name="T18" fmla="*/ 10 w 21"/>
                <a:gd name="T19" fmla="*/ 21 h 39"/>
                <a:gd name="T20" fmla="*/ 11 w 21"/>
                <a:gd name="T21" fmla="*/ 19 h 39"/>
                <a:gd name="T22" fmla="*/ 12 w 21"/>
                <a:gd name="T23" fmla="*/ 24 h 39"/>
                <a:gd name="T24" fmla="*/ 13 w 21"/>
                <a:gd name="T25" fmla="*/ 27 h 39"/>
                <a:gd name="T26" fmla="*/ 14 w 21"/>
                <a:gd name="T27" fmla="*/ 34 h 39"/>
                <a:gd name="T28" fmla="*/ 15 w 21"/>
                <a:gd name="T29" fmla="*/ 38 h 39"/>
                <a:gd name="T30" fmla="*/ 16 w 21"/>
                <a:gd name="T31" fmla="*/ 32 h 39"/>
                <a:gd name="T32" fmla="*/ 17 w 21"/>
                <a:gd name="T33" fmla="*/ 33 h 39"/>
                <a:gd name="T34" fmla="*/ 19 w 21"/>
                <a:gd name="T35" fmla="*/ 33 h 39"/>
                <a:gd name="T36" fmla="*/ 20 w 21"/>
                <a:gd name="T37" fmla="*/ 36 h 39"/>
                <a:gd name="T38" fmla="*/ 21 w 21"/>
                <a:gd name="T39" fmla="*/ 38 h 39"/>
                <a:gd name="T40" fmla="*/ 21 w 21"/>
                <a:gd name="T41"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custGeom>
            <a:solidFill>
              <a:srgbClr val="C0C0C0"/>
            </a:solidFill>
            <a:ln w="0">
              <a:solidFill>
                <a:srgbClr val="8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26" name="Freeform 1043">
              <a:extLst>
                <a:ext uri="{FF2B5EF4-FFF2-40B4-BE49-F238E27FC236}">
                  <a16:creationId xmlns:a16="http://schemas.microsoft.com/office/drawing/2014/main" id="{EA6440F6-2B3A-E050-2D99-AD970F8A081E}"/>
                </a:ext>
              </a:extLst>
            </p:cNvPr>
            <p:cNvSpPr>
              <a:spLocks/>
            </p:cNvSpPr>
            <p:nvPr/>
          </p:nvSpPr>
          <p:spPr bwMode="auto">
            <a:xfrm>
              <a:off x="2522538" y="3040064"/>
              <a:ext cx="223838" cy="376238"/>
            </a:xfrm>
            <a:custGeom>
              <a:avLst/>
              <a:gdLst>
                <a:gd name="T0" fmla="*/ 0 w 35"/>
                <a:gd name="T1" fmla="*/ 59 h 59"/>
                <a:gd name="T2" fmla="*/ 1 w 35"/>
                <a:gd name="T3" fmla="*/ 13 h 59"/>
                <a:gd name="T4" fmla="*/ 2 w 35"/>
                <a:gd name="T5" fmla="*/ 9 h 59"/>
                <a:gd name="T6" fmla="*/ 3 w 35"/>
                <a:gd name="T7" fmla="*/ 0 h 59"/>
                <a:gd name="T8" fmla="*/ 4 w 35"/>
                <a:gd name="T9" fmla="*/ 12 h 59"/>
                <a:gd name="T10" fmla="*/ 5 w 35"/>
                <a:gd name="T11" fmla="*/ 19 h 59"/>
                <a:gd name="T12" fmla="*/ 6 w 35"/>
                <a:gd name="T13" fmla="*/ 32 h 59"/>
                <a:gd name="T14" fmla="*/ 7 w 35"/>
                <a:gd name="T15" fmla="*/ 24 h 59"/>
                <a:gd name="T16" fmla="*/ 8 w 35"/>
                <a:gd name="T17" fmla="*/ 36 h 59"/>
                <a:gd name="T18" fmla="*/ 10 w 35"/>
                <a:gd name="T19" fmla="*/ 33 h 59"/>
                <a:gd name="T20" fmla="*/ 11 w 35"/>
                <a:gd name="T21" fmla="*/ 29 h 59"/>
                <a:gd name="T22" fmla="*/ 12 w 35"/>
                <a:gd name="T23" fmla="*/ 34 h 59"/>
                <a:gd name="T24" fmla="*/ 13 w 35"/>
                <a:gd name="T25" fmla="*/ 38 h 59"/>
                <a:gd name="T26" fmla="*/ 14 w 35"/>
                <a:gd name="T27" fmla="*/ 36 h 59"/>
                <a:gd name="T28" fmla="*/ 15 w 35"/>
                <a:gd name="T29" fmla="*/ 40 h 59"/>
                <a:gd name="T30" fmla="*/ 16 w 35"/>
                <a:gd name="T31" fmla="*/ 36 h 59"/>
                <a:gd name="T32" fmla="*/ 17 w 35"/>
                <a:gd name="T33" fmla="*/ 41 h 59"/>
                <a:gd name="T34" fmla="*/ 18 w 35"/>
                <a:gd name="T35" fmla="*/ 45 h 59"/>
                <a:gd name="T36" fmla="*/ 20 w 35"/>
                <a:gd name="T37" fmla="*/ 43 h 59"/>
                <a:gd name="T38" fmla="*/ 21 w 35"/>
                <a:gd name="T39" fmla="*/ 43 h 59"/>
                <a:gd name="T40" fmla="*/ 22 w 35"/>
                <a:gd name="T41" fmla="*/ 47 h 59"/>
                <a:gd name="T42" fmla="*/ 23 w 35"/>
                <a:gd name="T43" fmla="*/ 46 h 59"/>
                <a:gd name="T44" fmla="*/ 24 w 35"/>
                <a:gd name="T45" fmla="*/ 41 h 59"/>
                <a:gd name="T46" fmla="*/ 25 w 35"/>
                <a:gd name="T47" fmla="*/ 47 h 59"/>
                <a:gd name="T48" fmla="*/ 26 w 35"/>
                <a:gd name="T49" fmla="*/ 48 h 59"/>
                <a:gd name="T50" fmla="*/ 27 w 35"/>
                <a:gd name="T51" fmla="*/ 51 h 59"/>
                <a:gd name="T52" fmla="*/ 28 w 35"/>
                <a:gd name="T53" fmla="*/ 51 h 59"/>
                <a:gd name="T54" fmla="*/ 29 w 35"/>
                <a:gd name="T55" fmla="*/ 47 h 59"/>
                <a:gd name="T56" fmla="*/ 31 w 35"/>
                <a:gd name="T57" fmla="*/ 46 h 59"/>
                <a:gd name="T58" fmla="*/ 32 w 35"/>
                <a:gd name="T59" fmla="*/ 49 h 59"/>
                <a:gd name="T60" fmla="*/ 33 w 35"/>
                <a:gd name="T61" fmla="*/ 50 h 59"/>
                <a:gd name="T62" fmla="*/ 34 w 35"/>
                <a:gd name="T63" fmla="*/ 50 h 59"/>
                <a:gd name="T64" fmla="*/ 35 w 35"/>
                <a:gd name="T65" fmla="*/ 53 h 59"/>
                <a:gd name="T66" fmla="*/ 35 w 35"/>
                <a:gd name="T67" fmla="*/ 5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custGeom>
            <a:solidFill>
              <a:srgbClr val="C0C0C0"/>
            </a:solidFill>
            <a:ln w="0">
              <a:solidFill>
                <a:srgbClr val="8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27" name="Freeform 1044">
              <a:extLst>
                <a:ext uri="{FF2B5EF4-FFF2-40B4-BE49-F238E27FC236}">
                  <a16:creationId xmlns:a16="http://schemas.microsoft.com/office/drawing/2014/main" id="{5F933C2C-3762-D31A-39FF-1DE7A351C44D}"/>
                </a:ext>
              </a:extLst>
            </p:cNvPr>
            <p:cNvSpPr>
              <a:spLocks/>
            </p:cNvSpPr>
            <p:nvPr/>
          </p:nvSpPr>
          <p:spPr bwMode="auto">
            <a:xfrm>
              <a:off x="1025525" y="2605089"/>
              <a:ext cx="6397625" cy="825500"/>
            </a:xfrm>
            <a:custGeom>
              <a:avLst/>
              <a:gdLst>
                <a:gd name="T0" fmla="*/ 16 w 1000"/>
                <a:gd name="T1" fmla="*/ 129 h 129"/>
                <a:gd name="T2" fmla="*/ 32 w 1000"/>
                <a:gd name="T3" fmla="*/ 129 h 129"/>
                <a:gd name="T4" fmla="*/ 49 w 1000"/>
                <a:gd name="T5" fmla="*/ 127 h 129"/>
                <a:gd name="T6" fmla="*/ 65 w 1000"/>
                <a:gd name="T7" fmla="*/ 129 h 129"/>
                <a:gd name="T8" fmla="*/ 82 w 1000"/>
                <a:gd name="T9" fmla="*/ 129 h 129"/>
                <a:gd name="T10" fmla="*/ 98 w 1000"/>
                <a:gd name="T11" fmla="*/ 129 h 129"/>
                <a:gd name="T12" fmla="*/ 115 w 1000"/>
                <a:gd name="T13" fmla="*/ 127 h 129"/>
                <a:gd name="T14" fmla="*/ 132 w 1000"/>
                <a:gd name="T15" fmla="*/ 129 h 129"/>
                <a:gd name="T16" fmla="*/ 148 w 1000"/>
                <a:gd name="T17" fmla="*/ 129 h 129"/>
                <a:gd name="T18" fmla="*/ 165 w 1000"/>
                <a:gd name="T19" fmla="*/ 129 h 129"/>
                <a:gd name="T20" fmla="*/ 182 w 1000"/>
                <a:gd name="T21" fmla="*/ 129 h 129"/>
                <a:gd name="T22" fmla="*/ 198 w 1000"/>
                <a:gd name="T23" fmla="*/ 129 h 129"/>
                <a:gd name="T24" fmla="*/ 215 w 1000"/>
                <a:gd name="T25" fmla="*/ 128 h 129"/>
                <a:gd name="T26" fmla="*/ 231 w 1000"/>
                <a:gd name="T27" fmla="*/ 129 h 129"/>
                <a:gd name="T28" fmla="*/ 248 w 1000"/>
                <a:gd name="T29" fmla="*/ 104 h 129"/>
                <a:gd name="T30" fmla="*/ 265 w 1000"/>
                <a:gd name="T31" fmla="*/ 114 h 129"/>
                <a:gd name="T32" fmla="*/ 281 w 1000"/>
                <a:gd name="T33" fmla="*/ 123 h 129"/>
                <a:gd name="T34" fmla="*/ 298 w 1000"/>
                <a:gd name="T35" fmla="*/ 124 h 129"/>
                <a:gd name="T36" fmla="*/ 314 w 1000"/>
                <a:gd name="T37" fmla="*/ 122 h 129"/>
                <a:gd name="T38" fmla="*/ 331 w 1000"/>
                <a:gd name="T39" fmla="*/ 126 h 129"/>
                <a:gd name="T40" fmla="*/ 347 w 1000"/>
                <a:gd name="T41" fmla="*/ 125 h 129"/>
                <a:gd name="T42" fmla="*/ 364 w 1000"/>
                <a:gd name="T43" fmla="*/ 123 h 129"/>
                <a:gd name="T44" fmla="*/ 380 w 1000"/>
                <a:gd name="T45" fmla="*/ 127 h 129"/>
                <a:gd name="T46" fmla="*/ 397 w 1000"/>
                <a:gd name="T47" fmla="*/ 126 h 129"/>
                <a:gd name="T48" fmla="*/ 413 w 1000"/>
                <a:gd name="T49" fmla="*/ 127 h 129"/>
                <a:gd name="T50" fmla="*/ 430 w 1000"/>
                <a:gd name="T51" fmla="*/ 125 h 129"/>
                <a:gd name="T52" fmla="*/ 446 w 1000"/>
                <a:gd name="T53" fmla="*/ 126 h 129"/>
                <a:gd name="T54" fmla="*/ 463 w 1000"/>
                <a:gd name="T55" fmla="*/ 125 h 129"/>
                <a:gd name="T56" fmla="*/ 480 w 1000"/>
                <a:gd name="T57" fmla="*/ 125 h 129"/>
                <a:gd name="T58" fmla="*/ 496 w 1000"/>
                <a:gd name="T59" fmla="*/ 125 h 129"/>
                <a:gd name="T60" fmla="*/ 513 w 1000"/>
                <a:gd name="T61" fmla="*/ 125 h 129"/>
                <a:gd name="T62" fmla="*/ 529 w 1000"/>
                <a:gd name="T63" fmla="*/ 126 h 129"/>
                <a:gd name="T64" fmla="*/ 546 w 1000"/>
                <a:gd name="T65" fmla="*/ 108 h 129"/>
                <a:gd name="T66" fmla="*/ 563 w 1000"/>
                <a:gd name="T67" fmla="*/ 122 h 129"/>
                <a:gd name="T68" fmla="*/ 579 w 1000"/>
                <a:gd name="T69" fmla="*/ 121 h 129"/>
                <a:gd name="T70" fmla="*/ 596 w 1000"/>
                <a:gd name="T71" fmla="*/ 127 h 129"/>
                <a:gd name="T72" fmla="*/ 612 w 1000"/>
                <a:gd name="T73" fmla="*/ 129 h 129"/>
                <a:gd name="T74" fmla="*/ 629 w 1000"/>
                <a:gd name="T75" fmla="*/ 129 h 129"/>
                <a:gd name="T76" fmla="*/ 646 w 1000"/>
                <a:gd name="T77" fmla="*/ 129 h 129"/>
                <a:gd name="T78" fmla="*/ 662 w 1000"/>
                <a:gd name="T79" fmla="*/ 129 h 129"/>
                <a:gd name="T80" fmla="*/ 679 w 1000"/>
                <a:gd name="T81" fmla="*/ 129 h 129"/>
                <a:gd name="T82" fmla="*/ 696 w 1000"/>
                <a:gd name="T83" fmla="*/ 129 h 129"/>
                <a:gd name="T84" fmla="*/ 712 w 1000"/>
                <a:gd name="T85" fmla="*/ 129 h 129"/>
                <a:gd name="T86" fmla="*/ 729 w 1000"/>
                <a:gd name="T87" fmla="*/ 129 h 129"/>
                <a:gd name="T88" fmla="*/ 745 w 1000"/>
                <a:gd name="T89" fmla="*/ 125 h 129"/>
                <a:gd name="T90" fmla="*/ 762 w 1000"/>
                <a:gd name="T91" fmla="*/ 119 h 129"/>
                <a:gd name="T92" fmla="*/ 778 w 1000"/>
                <a:gd name="T93" fmla="*/ 121 h 129"/>
                <a:gd name="T94" fmla="*/ 795 w 1000"/>
                <a:gd name="T95" fmla="*/ 124 h 129"/>
                <a:gd name="T96" fmla="*/ 811 w 1000"/>
                <a:gd name="T97" fmla="*/ 124 h 129"/>
                <a:gd name="T98" fmla="*/ 828 w 1000"/>
                <a:gd name="T99" fmla="*/ 126 h 129"/>
                <a:gd name="T100" fmla="*/ 845 w 1000"/>
                <a:gd name="T101" fmla="*/ 127 h 129"/>
                <a:gd name="T102" fmla="*/ 861 w 1000"/>
                <a:gd name="T103" fmla="*/ 127 h 129"/>
                <a:gd name="T104" fmla="*/ 878 w 1000"/>
                <a:gd name="T105" fmla="*/ 129 h 129"/>
                <a:gd name="T106" fmla="*/ 894 w 1000"/>
                <a:gd name="T107" fmla="*/ 129 h 129"/>
                <a:gd name="T108" fmla="*/ 911 w 1000"/>
                <a:gd name="T109" fmla="*/ 129 h 129"/>
                <a:gd name="T110" fmla="*/ 928 w 1000"/>
                <a:gd name="T111" fmla="*/ 129 h 129"/>
                <a:gd name="T112" fmla="*/ 944 w 1000"/>
                <a:gd name="T113" fmla="*/ 129 h 129"/>
                <a:gd name="T114" fmla="*/ 961 w 1000"/>
                <a:gd name="T115" fmla="*/ 129 h 129"/>
                <a:gd name="T116" fmla="*/ 978 w 1000"/>
                <a:gd name="T117" fmla="*/ 126 h 129"/>
                <a:gd name="T118" fmla="*/ 994 w 1000"/>
                <a:gd name="T119" fmla="*/ 12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00" h="129">
                  <a:moveTo>
                    <a:pt x="0" y="129"/>
                  </a:moveTo>
                  <a:lnTo>
                    <a:pt x="1" y="129"/>
                  </a:lnTo>
                  <a:lnTo>
                    <a:pt x="2" y="129"/>
                  </a:lnTo>
                  <a:lnTo>
                    <a:pt x="3" y="128"/>
                  </a:lnTo>
                  <a:lnTo>
                    <a:pt x="4" y="129"/>
                  </a:lnTo>
                  <a:lnTo>
                    <a:pt x="6" y="129"/>
                  </a:lnTo>
                  <a:lnTo>
                    <a:pt x="7" y="129"/>
                  </a:lnTo>
                  <a:lnTo>
                    <a:pt x="8" y="129"/>
                  </a:lnTo>
                  <a:lnTo>
                    <a:pt x="9" y="129"/>
                  </a:lnTo>
                  <a:lnTo>
                    <a:pt x="10" y="129"/>
                  </a:lnTo>
                  <a:lnTo>
                    <a:pt x="11" y="128"/>
                  </a:lnTo>
                  <a:lnTo>
                    <a:pt x="12" y="129"/>
                  </a:lnTo>
                  <a:lnTo>
                    <a:pt x="13" y="128"/>
                  </a:lnTo>
                  <a:lnTo>
                    <a:pt x="14" y="129"/>
                  </a:lnTo>
                  <a:lnTo>
                    <a:pt x="16" y="129"/>
                  </a:lnTo>
                  <a:lnTo>
                    <a:pt x="17" y="129"/>
                  </a:lnTo>
                  <a:lnTo>
                    <a:pt x="18" y="128"/>
                  </a:lnTo>
                  <a:lnTo>
                    <a:pt x="19" y="129"/>
                  </a:lnTo>
                  <a:lnTo>
                    <a:pt x="20" y="129"/>
                  </a:lnTo>
                  <a:lnTo>
                    <a:pt x="21" y="129"/>
                  </a:lnTo>
                  <a:lnTo>
                    <a:pt x="22" y="129"/>
                  </a:lnTo>
                  <a:lnTo>
                    <a:pt x="23" y="128"/>
                  </a:lnTo>
                  <a:lnTo>
                    <a:pt x="24" y="127"/>
                  </a:lnTo>
                  <a:lnTo>
                    <a:pt x="26" y="129"/>
                  </a:lnTo>
                  <a:lnTo>
                    <a:pt x="27" y="129"/>
                  </a:lnTo>
                  <a:lnTo>
                    <a:pt x="28" y="129"/>
                  </a:lnTo>
                  <a:lnTo>
                    <a:pt x="29" y="128"/>
                  </a:lnTo>
                  <a:lnTo>
                    <a:pt x="30" y="129"/>
                  </a:lnTo>
                  <a:lnTo>
                    <a:pt x="31" y="129"/>
                  </a:lnTo>
                  <a:lnTo>
                    <a:pt x="32" y="129"/>
                  </a:lnTo>
                  <a:lnTo>
                    <a:pt x="33" y="129"/>
                  </a:lnTo>
                  <a:lnTo>
                    <a:pt x="34" y="129"/>
                  </a:lnTo>
                  <a:lnTo>
                    <a:pt x="35" y="129"/>
                  </a:lnTo>
                  <a:lnTo>
                    <a:pt x="37" y="129"/>
                  </a:lnTo>
                  <a:lnTo>
                    <a:pt x="38" y="129"/>
                  </a:lnTo>
                  <a:lnTo>
                    <a:pt x="39" y="129"/>
                  </a:lnTo>
                  <a:lnTo>
                    <a:pt x="40" y="129"/>
                  </a:lnTo>
                  <a:lnTo>
                    <a:pt x="41" y="129"/>
                  </a:lnTo>
                  <a:lnTo>
                    <a:pt x="42" y="129"/>
                  </a:lnTo>
                  <a:lnTo>
                    <a:pt x="43" y="129"/>
                  </a:lnTo>
                  <a:lnTo>
                    <a:pt x="44" y="129"/>
                  </a:lnTo>
                  <a:lnTo>
                    <a:pt x="45" y="129"/>
                  </a:lnTo>
                  <a:lnTo>
                    <a:pt x="46" y="126"/>
                  </a:lnTo>
                  <a:lnTo>
                    <a:pt x="48" y="128"/>
                  </a:lnTo>
                  <a:lnTo>
                    <a:pt x="49" y="127"/>
                  </a:lnTo>
                  <a:lnTo>
                    <a:pt x="50" y="129"/>
                  </a:lnTo>
                  <a:lnTo>
                    <a:pt x="51" y="128"/>
                  </a:lnTo>
                  <a:lnTo>
                    <a:pt x="52" y="126"/>
                  </a:lnTo>
                  <a:lnTo>
                    <a:pt x="53" y="129"/>
                  </a:lnTo>
                  <a:lnTo>
                    <a:pt x="54" y="129"/>
                  </a:lnTo>
                  <a:lnTo>
                    <a:pt x="55" y="129"/>
                  </a:lnTo>
                  <a:lnTo>
                    <a:pt x="56" y="129"/>
                  </a:lnTo>
                  <a:lnTo>
                    <a:pt x="58" y="129"/>
                  </a:lnTo>
                  <a:lnTo>
                    <a:pt x="59" y="128"/>
                  </a:lnTo>
                  <a:lnTo>
                    <a:pt x="60" y="127"/>
                  </a:lnTo>
                  <a:lnTo>
                    <a:pt x="61" y="129"/>
                  </a:lnTo>
                  <a:lnTo>
                    <a:pt x="62" y="125"/>
                  </a:lnTo>
                  <a:lnTo>
                    <a:pt x="63" y="129"/>
                  </a:lnTo>
                  <a:lnTo>
                    <a:pt x="64" y="129"/>
                  </a:lnTo>
                  <a:lnTo>
                    <a:pt x="65" y="129"/>
                  </a:lnTo>
                  <a:lnTo>
                    <a:pt x="66" y="129"/>
                  </a:lnTo>
                  <a:lnTo>
                    <a:pt x="67" y="129"/>
                  </a:lnTo>
                  <a:lnTo>
                    <a:pt x="69" y="128"/>
                  </a:lnTo>
                  <a:lnTo>
                    <a:pt x="70" y="129"/>
                  </a:lnTo>
                  <a:lnTo>
                    <a:pt x="71" y="129"/>
                  </a:lnTo>
                  <a:lnTo>
                    <a:pt x="72" y="129"/>
                  </a:lnTo>
                  <a:lnTo>
                    <a:pt x="73" y="129"/>
                  </a:lnTo>
                  <a:lnTo>
                    <a:pt x="74" y="129"/>
                  </a:lnTo>
                  <a:lnTo>
                    <a:pt x="75" y="129"/>
                  </a:lnTo>
                  <a:lnTo>
                    <a:pt x="76" y="129"/>
                  </a:lnTo>
                  <a:lnTo>
                    <a:pt x="77" y="128"/>
                  </a:lnTo>
                  <a:lnTo>
                    <a:pt x="79" y="125"/>
                  </a:lnTo>
                  <a:lnTo>
                    <a:pt x="80" y="126"/>
                  </a:lnTo>
                  <a:lnTo>
                    <a:pt x="81" y="129"/>
                  </a:lnTo>
                  <a:lnTo>
                    <a:pt x="82" y="129"/>
                  </a:lnTo>
                  <a:lnTo>
                    <a:pt x="83" y="129"/>
                  </a:lnTo>
                  <a:lnTo>
                    <a:pt x="84" y="129"/>
                  </a:lnTo>
                  <a:lnTo>
                    <a:pt x="85" y="129"/>
                  </a:lnTo>
                  <a:lnTo>
                    <a:pt x="86" y="129"/>
                  </a:lnTo>
                  <a:lnTo>
                    <a:pt x="87" y="128"/>
                  </a:lnTo>
                  <a:lnTo>
                    <a:pt x="88" y="128"/>
                  </a:lnTo>
                  <a:lnTo>
                    <a:pt x="90" y="129"/>
                  </a:lnTo>
                  <a:lnTo>
                    <a:pt x="91" y="124"/>
                  </a:lnTo>
                  <a:lnTo>
                    <a:pt x="92" y="128"/>
                  </a:lnTo>
                  <a:lnTo>
                    <a:pt x="93" y="129"/>
                  </a:lnTo>
                  <a:lnTo>
                    <a:pt x="94" y="127"/>
                  </a:lnTo>
                  <a:lnTo>
                    <a:pt x="95" y="129"/>
                  </a:lnTo>
                  <a:lnTo>
                    <a:pt x="96" y="129"/>
                  </a:lnTo>
                  <a:lnTo>
                    <a:pt x="97" y="129"/>
                  </a:lnTo>
                  <a:lnTo>
                    <a:pt x="98" y="129"/>
                  </a:lnTo>
                  <a:lnTo>
                    <a:pt x="100" y="129"/>
                  </a:lnTo>
                  <a:lnTo>
                    <a:pt x="101" y="129"/>
                  </a:lnTo>
                  <a:lnTo>
                    <a:pt x="102" y="129"/>
                  </a:lnTo>
                  <a:lnTo>
                    <a:pt x="103" y="129"/>
                  </a:lnTo>
                  <a:lnTo>
                    <a:pt x="104" y="129"/>
                  </a:lnTo>
                  <a:lnTo>
                    <a:pt x="105" y="128"/>
                  </a:lnTo>
                  <a:lnTo>
                    <a:pt x="106" y="128"/>
                  </a:lnTo>
                  <a:lnTo>
                    <a:pt x="107" y="129"/>
                  </a:lnTo>
                  <a:lnTo>
                    <a:pt x="108" y="129"/>
                  </a:lnTo>
                  <a:lnTo>
                    <a:pt x="110" y="129"/>
                  </a:lnTo>
                  <a:lnTo>
                    <a:pt x="111" y="129"/>
                  </a:lnTo>
                  <a:lnTo>
                    <a:pt x="112" y="129"/>
                  </a:lnTo>
                  <a:lnTo>
                    <a:pt x="113" y="129"/>
                  </a:lnTo>
                  <a:lnTo>
                    <a:pt x="114" y="129"/>
                  </a:lnTo>
                  <a:lnTo>
                    <a:pt x="115" y="127"/>
                  </a:lnTo>
                  <a:lnTo>
                    <a:pt x="116" y="129"/>
                  </a:lnTo>
                  <a:lnTo>
                    <a:pt x="117" y="129"/>
                  </a:lnTo>
                  <a:lnTo>
                    <a:pt x="118" y="129"/>
                  </a:lnTo>
                  <a:lnTo>
                    <a:pt x="120" y="129"/>
                  </a:lnTo>
                  <a:lnTo>
                    <a:pt x="121" y="129"/>
                  </a:lnTo>
                  <a:lnTo>
                    <a:pt x="122" y="129"/>
                  </a:lnTo>
                  <a:lnTo>
                    <a:pt x="123" y="128"/>
                  </a:lnTo>
                  <a:lnTo>
                    <a:pt x="124" y="129"/>
                  </a:lnTo>
                  <a:lnTo>
                    <a:pt x="125" y="129"/>
                  </a:lnTo>
                  <a:lnTo>
                    <a:pt x="126" y="128"/>
                  </a:lnTo>
                  <a:lnTo>
                    <a:pt x="127" y="129"/>
                  </a:lnTo>
                  <a:lnTo>
                    <a:pt x="128" y="129"/>
                  </a:lnTo>
                  <a:lnTo>
                    <a:pt x="129" y="129"/>
                  </a:lnTo>
                  <a:lnTo>
                    <a:pt x="131" y="129"/>
                  </a:lnTo>
                  <a:lnTo>
                    <a:pt x="132" y="129"/>
                  </a:lnTo>
                  <a:lnTo>
                    <a:pt x="133" y="129"/>
                  </a:lnTo>
                  <a:lnTo>
                    <a:pt x="134" y="129"/>
                  </a:lnTo>
                  <a:lnTo>
                    <a:pt x="135" y="129"/>
                  </a:lnTo>
                  <a:lnTo>
                    <a:pt x="136" y="129"/>
                  </a:lnTo>
                  <a:lnTo>
                    <a:pt x="137" y="128"/>
                  </a:lnTo>
                  <a:lnTo>
                    <a:pt x="138" y="124"/>
                  </a:lnTo>
                  <a:lnTo>
                    <a:pt x="139" y="129"/>
                  </a:lnTo>
                  <a:lnTo>
                    <a:pt x="141" y="127"/>
                  </a:lnTo>
                  <a:lnTo>
                    <a:pt x="142" y="129"/>
                  </a:lnTo>
                  <a:lnTo>
                    <a:pt x="143" y="129"/>
                  </a:lnTo>
                  <a:lnTo>
                    <a:pt x="144" y="129"/>
                  </a:lnTo>
                  <a:lnTo>
                    <a:pt x="145" y="129"/>
                  </a:lnTo>
                  <a:lnTo>
                    <a:pt x="146" y="127"/>
                  </a:lnTo>
                  <a:lnTo>
                    <a:pt x="147" y="129"/>
                  </a:lnTo>
                  <a:lnTo>
                    <a:pt x="148" y="129"/>
                  </a:lnTo>
                  <a:lnTo>
                    <a:pt x="149" y="128"/>
                  </a:lnTo>
                  <a:lnTo>
                    <a:pt x="151" y="127"/>
                  </a:lnTo>
                  <a:lnTo>
                    <a:pt x="152" y="129"/>
                  </a:lnTo>
                  <a:lnTo>
                    <a:pt x="153" y="129"/>
                  </a:lnTo>
                  <a:lnTo>
                    <a:pt x="154" y="129"/>
                  </a:lnTo>
                  <a:lnTo>
                    <a:pt x="155" y="127"/>
                  </a:lnTo>
                  <a:lnTo>
                    <a:pt x="156" y="129"/>
                  </a:lnTo>
                  <a:lnTo>
                    <a:pt x="157" y="125"/>
                  </a:lnTo>
                  <a:lnTo>
                    <a:pt x="158" y="129"/>
                  </a:lnTo>
                  <a:lnTo>
                    <a:pt x="159" y="127"/>
                  </a:lnTo>
                  <a:lnTo>
                    <a:pt x="161" y="129"/>
                  </a:lnTo>
                  <a:lnTo>
                    <a:pt x="162" y="127"/>
                  </a:lnTo>
                  <a:lnTo>
                    <a:pt x="163" y="129"/>
                  </a:lnTo>
                  <a:lnTo>
                    <a:pt x="164" y="127"/>
                  </a:lnTo>
                  <a:lnTo>
                    <a:pt x="165" y="129"/>
                  </a:lnTo>
                  <a:lnTo>
                    <a:pt x="166" y="129"/>
                  </a:lnTo>
                  <a:lnTo>
                    <a:pt x="167" y="129"/>
                  </a:lnTo>
                  <a:lnTo>
                    <a:pt x="168" y="129"/>
                  </a:lnTo>
                  <a:lnTo>
                    <a:pt x="169" y="129"/>
                  </a:lnTo>
                  <a:lnTo>
                    <a:pt x="171" y="129"/>
                  </a:lnTo>
                  <a:lnTo>
                    <a:pt x="172" y="128"/>
                  </a:lnTo>
                  <a:lnTo>
                    <a:pt x="173" y="129"/>
                  </a:lnTo>
                  <a:lnTo>
                    <a:pt x="174" y="129"/>
                  </a:lnTo>
                  <a:lnTo>
                    <a:pt x="175" y="129"/>
                  </a:lnTo>
                  <a:lnTo>
                    <a:pt x="176" y="126"/>
                  </a:lnTo>
                  <a:lnTo>
                    <a:pt x="177" y="129"/>
                  </a:lnTo>
                  <a:lnTo>
                    <a:pt x="178" y="128"/>
                  </a:lnTo>
                  <a:lnTo>
                    <a:pt x="180" y="127"/>
                  </a:lnTo>
                  <a:lnTo>
                    <a:pt x="181" y="129"/>
                  </a:lnTo>
                  <a:lnTo>
                    <a:pt x="182" y="129"/>
                  </a:lnTo>
                  <a:lnTo>
                    <a:pt x="183" y="129"/>
                  </a:lnTo>
                  <a:lnTo>
                    <a:pt x="184" y="128"/>
                  </a:lnTo>
                  <a:lnTo>
                    <a:pt x="185" y="129"/>
                  </a:lnTo>
                  <a:lnTo>
                    <a:pt x="186" y="128"/>
                  </a:lnTo>
                  <a:lnTo>
                    <a:pt x="187" y="129"/>
                  </a:lnTo>
                  <a:lnTo>
                    <a:pt x="188" y="129"/>
                  </a:lnTo>
                  <a:lnTo>
                    <a:pt x="190" y="129"/>
                  </a:lnTo>
                  <a:lnTo>
                    <a:pt x="191" y="129"/>
                  </a:lnTo>
                  <a:lnTo>
                    <a:pt x="192" y="128"/>
                  </a:lnTo>
                  <a:lnTo>
                    <a:pt x="193" y="128"/>
                  </a:lnTo>
                  <a:lnTo>
                    <a:pt x="194" y="129"/>
                  </a:lnTo>
                  <a:lnTo>
                    <a:pt x="195" y="129"/>
                  </a:lnTo>
                  <a:lnTo>
                    <a:pt x="196" y="129"/>
                  </a:lnTo>
                  <a:lnTo>
                    <a:pt x="197" y="129"/>
                  </a:lnTo>
                  <a:lnTo>
                    <a:pt x="198" y="129"/>
                  </a:lnTo>
                  <a:lnTo>
                    <a:pt x="199" y="128"/>
                  </a:lnTo>
                  <a:lnTo>
                    <a:pt x="201" y="129"/>
                  </a:lnTo>
                  <a:lnTo>
                    <a:pt x="202" y="126"/>
                  </a:lnTo>
                  <a:lnTo>
                    <a:pt x="203" y="129"/>
                  </a:lnTo>
                  <a:lnTo>
                    <a:pt x="204" y="124"/>
                  </a:lnTo>
                  <a:lnTo>
                    <a:pt x="205" y="128"/>
                  </a:lnTo>
                  <a:lnTo>
                    <a:pt x="206" y="129"/>
                  </a:lnTo>
                  <a:lnTo>
                    <a:pt x="207" y="129"/>
                  </a:lnTo>
                  <a:lnTo>
                    <a:pt x="208" y="129"/>
                  </a:lnTo>
                  <a:lnTo>
                    <a:pt x="209" y="129"/>
                  </a:lnTo>
                  <a:lnTo>
                    <a:pt x="210" y="129"/>
                  </a:lnTo>
                  <a:lnTo>
                    <a:pt x="212" y="129"/>
                  </a:lnTo>
                  <a:lnTo>
                    <a:pt x="213" y="125"/>
                  </a:lnTo>
                  <a:lnTo>
                    <a:pt x="214" y="128"/>
                  </a:lnTo>
                  <a:lnTo>
                    <a:pt x="215" y="128"/>
                  </a:lnTo>
                  <a:lnTo>
                    <a:pt x="216" y="129"/>
                  </a:lnTo>
                  <a:lnTo>
                    <a:pt x="217" y="128"/>
                  </a:lnTo>
                  <a:lnTo>
                    <a:pt x="218" y="129"/>
                  </a:lnTo>
                  <a:lnTo>
                    <a:pt x="219" y="125"/>
                  </a:lnTo>
                  <a:lnTo>
                    <a:pt x="220" y="129"/>
                  </a:lnTo>
                  <a:lnTo>
                    <a:pt x="222" y="129"/>
                  </a:lnTo>
                  <a:lnTo>
                    <a:pt x="223" y="129"/>
                  </a:lnTo>
                  <a:lnTo>
                    <a:pt x="224" y="129"/>
                  </a:lnTo>
                  <a:lnTo>
                    <a:pt x="225" y="129"/>
                  </a:lnTo>
                  <a:lnTo>
                    <a:pt x="226" y="129"/>
                  </a:lnTo>
                  <a:lnTo>
                    <a:pt x="227" y="129"/>
                  </a:lnTo>
                  <a:lnTo>
                    <a:pt x="228" y="129"/>
                  </a:lnTo>
                  <a:lnTo>
                    <a:pt x="229" y="123"/>
                  </a:lnTo>
                  <a:lnTo>
                    <a:pt x="230" y="129"/>
                  </a:lnTo>
                  <a:lnTo>
                    <a:pt x="231" y="129"/>
                  </a:lnTo>
                  <a:lnTo>
                    <a:pt x="233" y="129"/>
                  </a:lnTo>
                  <a:lnTo>
                    <a:pt x="234" y="127"/>
                  </a:lnTo>
                  <a:lnTo>
                    <a:pt x="235" y="81"/>
                  </a:lnTo>
                  <a:lnTo>
                    <a:pt x="236" y="77"/>
                  </a:lnTo>
                  <a:lnTo>
                    <a:pt x="237" y="68"/>
                  </a:lnTo>
                  <a:lnTo>
                    <a:pt x="238" y="80"/>
                  </a:lnTo>
                  <a:lnTo>
                    <a:pt x="239" y="87"/>
                  </a:lnTo>
                  <a:lnTo>
                    <a:pt x="240" y="100"/>
                  </a:lnTo>
                  <a:lnTo>
                    <a:pt x="241" y="92"/>
                  </a:lnTo>
                  <a:lnTo>
                    <a:pt x="242" y="104"/>
                  </a:lnTo>
                  <a:lnTo>
                    <a:pt x="244" y="101"/>
                  </a:lnTo>
                  <a:lnTo>
                    <a:pt x="245" y="97"/>
                  </a:lnTo>
                  <a:lnTo>
                    <a:pt x="246" y="102"/>
                  </a:lnTo>
                  <a:lnTo>
                    <a:pt x="247" y="106"/>
                  </a:lnTo>
                  <a:lnTo>
                    <a:pt x="248" y="104"/>
                  </a:lnTo>
                  <a:lnTo>
                    <a:pt x="249" y="108"/>
                  </a:lnTo>
                  <a:lnTo>
                    <a:pt x="250" y="104"/>
                  </a:lnTo>
                  <a:lnTo>
                    <a:pt x="251" y="109"/>
                  </a:lnTo>
                  <a:lnTo>
                    <a:pt x="252" y="113"/>
                  </a:lnTo>
                  <a:lnTo>
                    <a:pt x="254" y="111"/>
                  </a:lnTo>
                  <a:lnTo>
                    <a:pt x="255" y="111"/>
                  </a:lnTo>
                  <a:lnTo>
                    <a:pt x="256" y="115"/>
                  </a:lnTo>
                  <a:lnTo>
                    <a:pt x="257" y="114"/>
                  </a:lnTo>
                  <a:lnTo>
                    <a:pt x="258" y="109"/>
                  </a:lnTo>
                  <a:lnTo>
                    <a:pt x="259" y="115"/>
                  </a:lnTo>
                  <a:lnTo>
                    <a:pt x="260" y="116"/>
                  </a:lnTo>
                  <a:lnTo>
                    <a:pt x="261" y="119"/>
                  </a:lnTo>
                  <a:lnTo>
                    <a:pt x="262" y="119"/>
                  </a:lnTo>
                  <a:lnTo>
                    <a:pt x="263" y="115"/>
                  </a:lnTo>
                  <a:lnTo>
                    <a:pt x="265" y="114"/>
                  </a:lnTo>
                  <a:lnTo>
                    <a:pt x="266" y="117"/>
                  </a:lnTo>
                  <a:lnTo>
                    <a:pt x="267" y="118"/>
                  </a:lnTo>
                  <a:lnTo>
                    <a:pt x="268" y="118"/>
                  </a:lnTo>
                  <a:lnTo>
                    <a:pt x="269" y="121"/>
                  </a:lnTo>
                  <a:lnTo>
                    <a:pt x="270" y="123"/>
                  </a:lnTo>
                  <a:lnTo>
                    <a:pt x="271" y="120"/>
                  </a:lnTo>
                  <a:lnTo>
                    <a:pt x="272" y="121"/>
                  </a:lnTo>
                  <a:lnTo>
                    <a:pt x="273" y="119"/>
                  </a:lnTo>
                  <a:lnTo>
                    <a:pt x="274" y="121"/>
                  </a:lnTo>
                  <a:lnTo>
                    <a:pt x="276" y="122"/>
                  </a:lnTo>
                  <a:lnTo>
                    <a:pt x="277" y="121"/>
                  </a:lnTo>
                  <a:lnTo>
                    <a:pt x="278" y="120"/>
                  </a:lnTo>
                  <a:lnTo>
                    <a:pt x="279" y="118"/>
                  </a:lnTo>
                  <a:lnTo>
                    <a:pt x="280" y="122"/>
                  </a:lnTo>
                  <a:lnTo>
                    <a:pt x="281" y="123"/>
                  </a:lnTo>
                  <a:lnTo>
                    <a:pt x="282" y="122"/>
                  </a:lnTo>
                  <a:lnTo>
                    <a:pt x="283" y="119"/>
                  </a:lnTo>
                  <a:lnTo>
                    <a:pt x="284" y="121"/>
                  </a:lnTo>
                  <a:lnTo>
                    <a:pt x="285" y="120"/>
                  </a:lnTo>
                  <a:lnTo>
                    <a:pt x="287" y="122"/>
                  </a:lnTo>
                  <a:lnTo>
                    <a:pt x="288" y="120"/>
                  </a:lnTo>
                  <a:lnTo>
                    <a:pt x="289" y="120"/>
                  </a:lnTo>
                  <a:lnTo>
                    <a:pt x="290" y="121"/>
                  </a:lnTo>
                  <a:lnTo>
                    <a:pt x="291" y="119"/>
                  </a:lnTo>
                  <a:lnTo>
                    <a:pt x="292" y="119"/>
                  </a:lnTo>
                  <a:lnTo>
                    <a:pt x="293" y="123"/>
                  </a:lnTo>
                  <a:lnTo>
                    <a:pt x="294" y="123"/>
                  </a:lnTo>
                  <a:lnTo>
                    <a:pt x="295" y="123"/>
                  </a:lnTo>
                  <a:lnTo>
                    <a:pt x="296" y="124"/>
                  </a:lnTo>
                  <a:lnTo>
                    <a:pt x="298" y="124"/>
                  </a:lnTo>
                  <a:lnTo>
                    <a:pt x="299" y="123"/>
                  </a:lnTo>
                  <a:lnTo>
                    <a:pt x="300" y="122"/>
                  </a:lnTo>
                  <a:lnTo>
                    <a:pt x="301" y="122"/>
                  </a:lnTo>
                  <a:lnTo>
                    <a:pt x="302" y="122"/>
                  </a:lnTo>
                  <a:lnTo>
                    <a:pt x="303" y="125"/>
                  </a:lnTo>
                  <a:lnTo>
                    <a:pt x="304" y="122"/>
                  </a:lnTo>
                  <a:lnTo>
                    <a:pt x="305" y="126"/>
                  </a:lnTo>
                  <a:lnTo>
                    <a:pt x="306" y="124"/>
                  </a:lnTo>
                  <a:lnTo>
                    <a:pt x="307" y="124"/>
                  </a:lnTo>
                  <a:lnTo>
                    <a:pt x="309" y="124"/>
                  </a:lnTo>
                  <a:lnTo>
                    <a:pt x="310" y="124"/>
                  </a:lnTo>
                  <a:lnTo>
                    <a:pt x="311" y="122"/>
                  </a:lnTo>
                  <a:lnTo>
                    <a:pt x="312" y="125"/>
                  </a:lnTo>
                  <a:lnTo>
                    <a:pt x="313" y="125"/>
                  </a:lnTo>
                  <a:lnTo>
                    <a:pt x="314" y="122"/>
                  </a:lnTo>
                  <a:lnTo>
                    <a:pt x="315" y="122"/>
                  </a:lnTo>
                  <a:lnTo>
                    <a:pt x="316" y="125"/>
                  </a:lnTo>
                  <a:lnTo>
                    <a:pt x="317" y="125"/>
                  </a:lnTo>
                  <a:lnTo>
                    <a:pt x="318" y="126"/>
                  </a:lnTo>
                  <a:lnTo>
                    <a:pt x="320" y="124"/>
                  </a:lnTo>
                  <a:lnTo>
                    <a:pt x="321" y="123"/>
                  </a:lnTo>
                  <a:lnTo>
                    <a:pt x="322" y="121"/>
                  </a:lnTo>
                  <a:lnTo>
                    <a:pt x="323" y="124"/>
                  </a:lnTo>
                  <a:lnTo>
                    <a:pt x="324" y="126"/>
                  </a:lnTo>
                  <a:lnTo>
                    <a:pt x="325" y="125"/>
                  </a:lnTo>
                  <a:lnTo>
                    <a:pt x="326" y="125"/>
                  </a:lnTo>
                  <a:lnTo>
                    <a:pt x="327" y="125"/>
                  </a:lnTo>
                  <a:lnTo>
                    <a:pt x="328" y="125"/>
                  </a:lnTo>
                  <a:lnTo>
                    <a:pt x="330" y="124"/>
                  </a:lnTo>
                  <a:lnTo>
                    <a:pt x="331" y="126"/>
                  </a:lnTo>
                  <a:lnTo>
                    <a:pt x="332" y="126"/>
                  </a:lnTo>
                  <a:lnTo>
                    <a:pt x="333" y="124"/>
                  </a:lnTo>
                  <a:lnTo>
                    <a:pt x="334" y="124"/>
                  </a:lnTo>
                  <a:lnTo>
                    <a:pt x="335" y="123"/>
                  </a:lnTo>
                  <a:lnTo>
                    <a:pt x="336" y="124"/>
                  </a:lnTo>
                  <a:lnTo>
                    <a:pt x="337" y="126"/>
                  </a:lnTo>
                  <a:lnTo>
                    <a:pt x="338" y="125"/>
                  </a:lnTo>
                  <a:lnTo>
                    <a:pt x="339" y="125"/>
                  </a:lnTo>
                  <a:lnTo>
                    <a:pt x="341" y="124"/>
                  </a:lnTo>
                  <a:lnTo>
                    <a:pt x="342" y="124"/>
                  </a:lnTo>
                  <a:lnTo>
                    <a:pt x="343" y="127"/>
                  </a:lnTo>
                  <a:lnTo>
                    <a:pt x="344" y="125"/>
                  </a:lnTo>
                  <a:lnTo>
                    <a:pt x="345" y="126"/>
                  </a:lnTo>
                  <a:lnTo>
                    <a:pt x="346" y="126"/>
                  </a:lnTo>
                  <a:lnTo>
                    <a:pt x="347" y="125"/>
                  </a:lnTo>
                  <a:lnTo>
                    <a:pt x="348" y="125"/>
                  </a:lnTo>
                  <a:lnTo>
                    <a:pt x="349" y="126"/>
                  </a:lnTo>
                  <a:lnTo>
                    <a:pt x="351" y="125"/>
                  </a:lnTo>
                  <a:lnTo>
                    <a:pt x="352" y="126"/>
                  </a:lnTo>
                  <a:lnTo>
                    <a:pt x="353" y="124"/>
                  </a:lnTo>
                  <a:lnTo>
                    <a:pt x="354" y="124"/>
                  </a:lnTo>
                  <a:lnTo>
                    <a:pt x="355" y="125"/>
                  </a:lnTo>
                  <a:lnTo>
                    <a:pt x="356" y="125"/>
                  </a:lnTo>
                  <a:lnTo>
                    <a:pt x="357" y="126"/>
                  </a:lnTo>
                  <a:lnTo>
                    <a:pt x="358" y="124"/>
                  </a:lnTo>
                  <a:lnTo>
                    <a:pt x="359" y="125"/>
                  </a:lnTo>
                  <a:lnTo>
                    <a:pt x="361" y="126"/>
                  </a:lnTo>
                  <a:lnTo>
                    <a:pt x="362" y="125"/>
                  </a:lnTo>
                  <a:lnTo>
                    <a:pt x="363" y="124"/>
                  </a:lnTo>
                  <a:lnTo>
                    <a:pt x="364" y="123"/>
                  </a:lnTo>
                  <a:lnTo>
                    <a:pt x="365" y="125"/>
                  </a:lnTo>
                  <a:lnTo>
                    <a:pt x="366" y="126"/>
                  </a:lnTo>
                  <a:lnTo>
                    <a:pt x="367" y="127"/>
                  </a:lnTo>
                  <a:lnTo>
                    <a:pt x="368" y="125"/>
                  </a:lnTo>
                  <a:lnTo>
                    <a:pt x="369" y="127"/>
                  </a:lnTo>
                  <a:lnTo>
                    <a:pt x="370" y="126"/>
                  </a:lnTo>
                  <a:lnTo>
                    <a:pt x="372" y="126"/>
                  </a:lnTo>
                  <a:lnTo>
                    <a:pt x="373" y="124"/>
                  </a:lnTo>
                  <a:lnTo>
                    <a:pt x="374" y="124"/>
                  </a:lnTo>
                  <a:lnTo>
                    <a:pt x="375" y="124"/>
                  </a:lnTo>
                  <a:lnTo>
                    <a:pt x="376" y="125"/>
                  </a:lnTo>
                  <a:lnTo>
                    <a:pt x="377" y="126"/>
                  </a:lnTo>
                  <a:lnTo>
                    <a:pt x="378" y="124"/>
                  </a:lnTo>
                  <a:lnTo>
                    <a:pt x="379" y="127"/>
                  </a:lnTo>
                  <a:lnTo>
                    <a:pt x="380" y="127"/>
                  </a:lnTo>
                  <a:lnTo>
                    <a:pt x="382" y="126"/>
                  </a:lnTo>
                  <a:lnTo>
                    <a:pt x="383" y="123"/>
                  </a:lnTo>
                  <a:lnTo>
                    <a:pt x="384" y="124"/>
                  </a:lnTo>
                  <a:lnTo>
                    <a:pt x="385" y="125"/>
                  </a:lnTo>
                  <a:lnTo>
                    <a:pt x="386" y="123"/>
                  </a:lnTo>
                  <a:lnTo>
                    <a:pt x="387" y="124"/>
                  </a:lnTo>
                  <a:lnTo>
                    <a:pt x="388" y="126"/>
                  </a:lnTo>
                  <a:lnTo>
                    <a:pt x="389" y="126"/>
                  </a:lnTo>
                  <a:lnTo>
                    <a:pt x="390" y="124"/>
                  </a:lnTo>
                  <a:lnTo>
                    <a:pt x="392" y="126"/>
                  </a:lnTo>
                  <a:lnTo>
                    <a:pt x="393" y="123"/>
                  </a:lnTo>
                  <a:lnTo>
                    <a:pt x="394" y="126"/>
                  </a:lnTo>
                  <a:lnTo>
                    <a:pt x="395" y="126"/>
                  </a:lnTo>
                  <a:lnTo>
                    <a:pt x="396" y="126"/>
                  </a:lnTo>
                  <a:lnTo>
                    <a:pt x="397" y="126"/>
                  </a:lnTo>
                  <a:lnTo>
                    <a:pt x="398" y="125"/>
                  </a:lnTo>
                  <a:lnTo>
                    <a:pt x="399" y="124"/>
                  </a:lnTo>
                  <a:lnTo>
                    <a:pt x="400" y="128"/>
                  </a:lnTo>
                  <a:lnTo>
                    <a:pt x="402" y="125"/>
                  </a:lnTo>
                  <a:lnTo>
                    <a:pt x="403" y="125"/>
                  </a:lnTo>
                  <a:lnTo>
                    <a:pt x="404" y="126"/>
                  </a:lnTo>
                  <a:lnTo>
                    <a:pt x="405" y="127"/>
                  </a:lnTo>
                  <a:lnTo>
                    <a:pt x="406" y="125"/>
                  </a:lnTo>
                  <a:lnTo>
                    <a:pt x="407" y="127"/>
                  </a:lnTo>
                  <a:lnTo>
                    <a:pt x="408" y="126"/>
                  </a:lnTo>
                  <a:lnTo>
                    <a:pt x="409" y="125"/>
                  </a:lnTo>
                  <a:lnTo>
                    <a:pt x="410" y="124"/>
                  </a:lnTo>
                  <a:lnTo>
                    <a:pt x="411" y="125"/>
                  </a:lnTo>
                  <a:lnTo>
                    <a:pt x="412" y="124"/>
                  </a:lnTo>
                  <a:lnTo>
                    <a:pt x="413" y="127"/>
                  </a:lnTo>
                  <a:lnTo>
                    <a:pt x="414" y="126"/>
                  </a:lnTo>
                  <a:lnTo>
                    <a:pt x="416" y="124"/>
                  </a:lnTo>
                  <a:lnTo>
                    <a:pt x="417" y="125"/>
                  </a:lnTo>
                  <a:lnTo>
                    <a:pt x="418" y="125"/>
                  </a:lnTo>
                  <a:lnTo>
                    <a:pt x="419" y="127"/>
                  </a:lnTo>
                  <a:lnTo>
                    <a:pt x="420" y="124"/>
                  </a:lnTo>
                  <a:lnTo>
                    <a:pt x="421" y="125"/>
                  </a:lnTo>
                  <a:lnTo>
                    <a:pt x="422" y="125"/>
                  </a:lnTo>
                  <a:lnTo>
                    <a:pt x="423" y="127"/>
                  </a:lnTo>
                  <a:lnTo>
                    <a:pt x="424" y="126"/>
                  </a:lnTo>
                  <a:lnTo>
                    <a:pt x="426" y="128"/>
                  </a:lnTo>
                  <a:lnTo>
                    <a:pt x="427" y="127"/>
                  </a:lnTo>
                  <a:lnTo>
                    <a:pt x="428" y="125"/>
                  </a:lnTo>
                  <a:lnTo>
                    <a:pt x="429" y="126"/>
                  </a:lnTo>
                  <a:lnTo>
                    <a:pt x="430" y="125"/>
                  </a:lnTo>
                  <a:lnTo>
                    <a:pt x="431" y="127"/>
                  </a:lnTo>
                  <a:lnTo>
                    <a:pt x="432" y="125"/>
                  </a:lnTo>
                  <a:lnTo>
                    <a:pt x="433" y="125"/>
                  </a:lnTo>
                  <a:lnTo>
                    <a:pt x="434" y="125"/>
                  </a:lnTo>
                  <a:lnTo>
                    <a:pt x="435" y="128"/>
                  </a:lnTo>
                  <a:lnTo>
                    <a:pt x="437" y="125"/>
                  </a:lnTo>
                  <a:lnTo>
                    <a:pt x="438" y="126"/>
                  </a:lnTo>
                  <a:lnTo>
                    <a:pt x="439" y="127"/>
                  </a:lnTo>
                  <a:lnTo>
                    <a:pt x="440" y="125"/>
                  </a:lnTo>
                  <a:lnTo>
                    <a:pt x="441" y="126"/>
                  </a:lnTo>
                  <a:lnTo>
                    <a:pt x="442" y="125"/>
                  </a:lnTo>
                  <a:lnTo>
                    <a:pt x="443" y="126"/>
                  </a:lnTo>
                  <a:lnTo>
                    <a:pt x="444" y="126"/>
                  </a:lnTo>
                  <a:lnTo>
                    <a:pt x="445" y="127"/>
                  </a:lnTo>
                  <a:lnTo>
                    <a:pt x="446" y="126"/>
                  </a:lnTo>
                  <a:lnTo>
                    <a:pt x="448" y="125"/>
                  </a:lnTo>
                  <a:lnTo>
                    <a:pt x="449" y="126"/>
                  </a:lnTo>
                  <a:lnTo>
                    <a:pt x="450" y="126"/>
                  </a:lnTo>
                  <a:lnTo>
                    <a:pt x="451" y="124"/>
                  </a:lnTo>
                  <a:lnTo>
                    <a:pt x="452" y="124"/>
                  </a:lnTo>
                  <a:lnTo>
                    <a:pt x="453" y="125"/>
                  </a:lnTo>
                  <a:lnTo>
                    <a:pt x="454" y="126"/>
                  </a:lnTo>
                  <a:lnTo>
                    <a:pt x="455" y="126"/>
                  </a:lnTo>
                  <a:lnTo>
                    <a:pt x="456" y="127"/>
                  </a:lnTo>
                  <a:lnTo>
                    <a:pt x="457" y="126"/>
                  </a:lnTo>
                  <a:lnTo>
                    <a:pt x="459" y="127"/>
                  </a:lnTo>
                  <a:lnTo>
                    <a:pt x="460" y="125"/>
                  </a:lnTo>
                  <a:lnTo>
                    <a:pt x="461" y="125"/>
                  </a:lnTo>
                  <a:lnTo>
                    <a:pt x="462" y="124"/>
                  </a:lnTo>
                  <a:lnTo>
                    <a:pt x="463" y="125"/>
                  </a:lnTo>
                  <a:lnTo>
                    <a:pt x="464" y="127"/>
                  </a:lnTo>
                  <a:lnTo>
                    <a:pt x="465" y="126"/>
                  </a:lnTo>
                  <a:lnTo>
                    <a:pt x="466" y="125"/>
                  </a:lnTo>
                  <a:lnTo>
                    <a:pt x="467" y="124"/>
                  </a:lnTo>
                  <a:lnTo>
                    <a:pt x="469" y="126"/>
                  </a:lnTo>
                  <a:lnTo>
                    <a:pt x="470" y="124"/>
                  </a:lnTo>
                  <a:lnTo>
                    <a:pt x="471" y="123"/>
                  </a:lnTo>
                  <a:lnTo>
                    <a:pt x="472" y="126"/>
                  </a:lnTo>
                  <a:lnTo>
                    <a:pt x="473" y="125"/>
                  </a:lnTo>
                  <a:lnTo>
                    <a:pt x="474" y="123"/>
                  </a:lnTo>
                  <a:lnTo>
                    <a:pt x="475" y="123"/>
                  </a:lnTo>
                  <a:lnTo>
                    <a:pt x="476" y="124"/>
                  </a:lnTo>
                  <a:lnTo>
                    <a:pt x="477" y="124"/>
                  </a:lnTo>
                  <a:lnTo>
                    <a:pt x="478" y="123"/>
                  </a:lnTo>
                  <a:lnTo>
                    <a:pt x="480" y="125"/>
                  </a:lnTo>
                  <a:lnTo>
                    <a:pt x="481" y="124"/>
                  </a:lnTo>
                  <a:lnTo>
                    <a:pt x="482" y="126"/>
                  </a:lnTo>
                  <a:lnTo>
                    <a:pt x="483" y="123"/>
                  </a:lnTo>
                  <a:lnTo>
                    <a:pt x="484" y="126"/>
                  </a:lnTo>
                  <a:lnTo>
                    <a:pt x="485" y="126"/>
                  </a:lnTo>
                  <a:lnTo>
                    <a:pt x="486" y="126"/>
                  </a:lnTo>
                  <a:lnTo>
                    <a:pt x="487" y="124"/>
                  </a:lnTo>
                  <a:lnTo>
                    <a:pt x="488" y="125"/>
                  </a:lnTo>
                  <a:lnTo>
                    <a:pt x="490" y="126"/>
                  </a:lnTo>
                  <a:lnTo>
                    <a:pt x="491" y="125"/>
                  </a:lnTo>
                  <a:lnTo>
                    <a:pt x="492" y="124"/>
                  </a:lnTo>
                  <a:lnTo>
                    <a:pt x="493" y="127"/>
                  </a:lnTo>
                  <a:lnTo>
                    <a:pt x="494" y="126"/>
                  </a:lnTo>
                  <a:lnTo>
                    <a:pt x="495" y="125"/>
                  </a:lnTo>
                  <a:lnTo>
                    <a:pt x="496" y="125"/>
                  </a:lnTo>
                  <a:lnTo>
                    <a:pt x="497" y="127"/>
                  </a:lnTo>
                  <a:lnTo>
                    <a:pt x="498" y="127"/>
                  </a:lnTo>
                  <a:lnTo>
                    <a:pt x="499" y="126"/>
                  </a:lnTo>
                  <a:lnTo>
                    <a:pt x="501" y="125"/>
                  </a:lnTo>
                  <a:lnTo>
                    <a:pt x="502" y="125"/>
                  </a:lnTo>
                  <a:lnTo>
                    <a:pt x="503" y="127"/>
                  </a:lnTo>
                  <a:lnTo>
                    <a:pt x="504" y="127"/>
                  </a:lnTo>
                  <a:lnTo>
                    <a:pt x="505" y="125"/>
                  </a:lnTo>
                  <a:lnTo>
                    <a:pt x="506" y="126"/>
                  </a:lnTo>
                  <a:lnTo>
                    <a:pt x="507" y="126"/>
                  </a:lnTo>
                  <a:lnTo>
                    <a:pt x="508" y="127"/>
                  </a:lnTo>
                  <a:lnTo>
                    <a:pt x="509" y="126"/>
                  </a:lnTo>
                  <a:lnTo>
                    <a:pt x="511" y="127"/>
                  </a:lnTo>
                  <a:lnTo>
                    <a:pt x="512" y="127"/>
                  </a:lnTo>
                  <a:lnTo>
                    <a:pt x="513" y="125"/>
                  </a:lnTo>
                  <a:lnTo>
                    <a:pt x="514" y="125"/>
                  </a:lnTo>
                  <a:lnTo>
                    <a:pt x="515" y="126"/>
                  </a:lnTo>
                  <a:lnTo>
                    <a:pt x="516" y="126"/>
                  </a:lnTo>
                  <a:lnTo>
                    <a:pt x="517" y="126"/>
                  </a:lnTo>
                  <a:lnTo>
                    <a:pt x="518" y="127"/>
                  </a:lnTo>
                  <a:lnTo>
                    <a:pt x="519" y="126"/>
                  </a:lnTo>
                  <a:lnTo>
                    <a:pt x="521" y="124"/>
                  </a:lnTo>
                  <a:lnTo>
                    <a:pt x="522" y="126"/>
                  </a:lnTo>
                  <a:lnTo>
                    <a:pt x="523" y="127"/>
                  </a:lnTo>
                  <a:lnTo>
                    <a:pt x="524" y="125"/>
                  </a:lnTo>
                  <a:lnTo>
                    <a:pt x="525" y="126"/>
                  </a:lnTo>
                  <a:lnTo>
                    <a:pt x="526" y="125"/>
                  </a:lnTo>
                  <a:lnTo>
                    <a:pt x="527" y="125"/>
                  </a:lnTo>
                  <a:lnTo>
                    <a:pt x="528" y="125"/>
                  </a:lnTo>
                  <a:lnTo>
                    <a:pt x="529" y="126"/>
                  </a:lnTo>
                  <a:lnTo>
                    <a:pt x="530" y="126"/>
                  </a:lnTo>
                  <a:lnTo>
                    <a:pt x="532" y="125"/>
                  </a:lnTo>
                  <a:lnTo>
                    <a:pt x="533" y="120"/>
                  </a:lnTo>
                  <a:lnTo>
                    <a:pt x="534" y="113"/>
                  </a:lnTo>
                  <a:lnTo>
                    <a:pt x="535" y="104"/>
                  </a:lnTo>
                  <a:lnTo>
                    <a:pt x="536" y="95"/>
                  </a:lnTo>
                  <a:lnTo>
                    <a:pt x="537" y="89"/>
                  </a:lnTo>
                  <a:lnTo>
                    <a:pt x="538" y="89"/>
                  </a:lnTo>
                  <a:lnTo>
                    <a:pt x="539" y="81"/>
                  </a:lnTo>
                  <a:lnTo>
                    <a:pt x="540" y="95"/>
                  </a:lnTo>
                  <a:lnTo>
                    <a:pt x="542" y="93"/>
                  </a:lnTo>
                  <a:lnTo>
                    <a:pt x="543" y="102"/>
                  </a:lnTo>
                  <a:lnTo>
                    <a:pt x="544" y="100"/>
                  </a:lnTo>
                  <a:lnTo>
                    <a:pt x="545" y="105"/>
                  </a:lnTo>
                  <a:lnTo>
                    <a:pt x="546" y="108"/>
                  </a:lnTo>
                  <a:lnTo>
                    <a:pt x="547" y="115"/>
                  </a:lnTo>
                  <a:lnTo>
                    <a:pt x="548" y="119"/>
                  </a:lnTo>
                  <a:lnTo>
                    <a:pt x="549" y="113"/>
                  </a:lnTo>
                  <a:lnTo>
                    <a:pt x="550" y="114"/>
                  </a:lnTo>
                  <a:lnTo>
                    <a:pt x="552" y="114"/>
                  </a:lnTo>
                  <a:lnTo>
                    <a:pt x="553" y="117"/>
                  </a:lnTo>
                  <a:lnTo>
                    <a:pt x="554" y="119"/>
                  </a:lnTo>
                  <a:lnTo>
                    <a:pt x="555" y="120"/>
                  </a:lnTo>
                  <a:lnTo>
                    <a:pt x="556" y="119"/>
                  </a:lnTo>
                  <a:lnTo>
                    <a:pt x="557" y="122"/>
                  </a:lnTo>
                  <a:lnTo>
                    <a:pt x="558" y="118"/>
                  </a:lnTo>
                  <a:lnTo>
                    <a:pt x="559" y="122"/>
                  </a:lnTo>
                  <a:lnTo>
                    <a:pt x="560" y="124"/>
                  </a:lnTo>
                  <a:lnTo>
                    <a:pt x="561" y="123"/>
                  </a:lnTo>
                  <a:lnTo>
                    <a:pt x="563" y="122"/>
                  </a:lnTo>
                  <a:lnTo>
                    <a:pt x="564" y="113"/>
                  </a:lnTo>
                  <a:lnTo>
                    <a:pt x="565" y="94"/>
                  </a:lnTo>
                  <a:lnTo>
                    <a:pt x="566" y="41"/>
                  </a:lnTo>
                  <a:lnTo>
                    <a:pt x="567" y="1"/>
                  </a:lnTo>
                  <a:lnTo>
                    <a:pt x="568" y="0"/>
                  </a:lnTo>
                  <a:lnTo>
                    <a:pt x="569" y="46"/>
                  </a:lnTo>
                  <a:lnTo>
                    <a:pt x="570" y="83"/>
                  </a:lnTo>
                  <a:lnTo>
                    <a:pt x="571" y="106"/>
                  </a:lnTo>
                  <a:lnTo>
                    <a:pt x="573" y="114"/>
                  </a:lnTo>
                  <a:lnTo>
                    <a:pt x="574" y="117"/>
                  </a:lnTo>
                  <a:lnTo>
                    <a:pt x="575" y="122"/>
                  </a:lnTo>
                  <a:lnTo>
                    <a:pt x="576" y="126"/>
                  </a:lnTo>
                  <a:lnTo>
                    <a:pt x="577" y="124"/>
                  </a:lnTo>
                  <a:lnTo>
                    <a:pt x="578" y="122"/>
                  </a:lnTo>
                  <a:lnTo>
                    <a:pt x="579" y="121"/>
                  </a:lnTo>
                  <a:lnTo>
                    <a:pt x="580" y="123"/>
                  </a:lnTo>
                  <a:lnTo>
                    <a:pt x="581" y="125"/>
                  </a:lnTo>
                  <a:lnTo>
                    <a:pt x="582" y="123"/>
                  </a:lnTo>
                  <a:lnTo>
                    <a:pt x="584" y="124"/>
                  </a:lnTo>
                  <a:lnTo>
                    <a:pt x="585" y="125"/>
                  </a:lnTo>
                  <a:lnTo>
                    <a:pt x="586" y="126"/>
                  </a:lnTo>
                  <a:lnTo>
                    <a:pt x="587" y="126"/>
                  </a:lnTo>
                  <a:lnTo>
                    <a:pt x="588" y="125"/>
                  </a:lnTo>
                  <a:lnTo>
                    <a:pt x="589" y="126"/>
                  </a:lnTo>
                  <a:lnTo>
                    <a:pt x="590" y="126"/>
                  </a:lnTo>
                  <a:lnTo>
                    <a:pt x="591" y="121"/>
                  </a:lnTo>
                  <a:lnTo>
                    <a:pt x="592" y="124"/>
                  </a:lnTo>
                  <a:lnTo>
                    <a:pt x="594" y="126"/>
                  </a:lnTo>
                  <a:lnTo>
                    <a:pt x="595" y="127"/>
                  </a:lnTo>
                  <a:lnTo>
                    <a:pt x="596" y="127"/>
                  </a:lnTo>
                  <a:lnTo>
                    <a:pt x="597" y="127"/>
                  </a:lnTo>
                  <a:lnTo>
                    <a:pt x="598" y="127"/>
                  </a:lnTo>
                  <a:lnTo>
                    <a:pt x="599" y="125"/>
                  </a:lnTo>
                  <a:lnTo>
                    <a:pt x="600" y="125"/>
                  </a:lnTo>
                  <a:lnTo>
                    <a:pt x="601" y="127"/>
                  </a:lnTo>
                  <a:lnTo>
                    <a:pt x="602" y="127"/>
                  </a:lnTo>
                  <a:lnTo>
                    <a:pt x="603" y="126"/>
                  </a:lnTo>
                  <a:lnTo>
                    <a:pt x="605" y="127"/>
                  </a:lnTo>
                  <a:lnTo>
                    <a:pt x="606" y="128"/>
                  </a:lnTo>
                  <a:lnTo>
                    <a:pt x="607" y="127"/>
                  </a:lnTo>
                  <a:lnTo>
                    <a:pt x="608" y="128"/>
                  </a:lnTo>
                  <a:lnTo>
                    <a:pt x="609" y="128"/>
                  </a:lnTo>
                  <a:lnTo>
                    <a:pt x="610" y="127"/>
                  </a:lnTo>
                  <a:lnTo>
                    <a:pt x="611" y="128"/>
                  </a:lnTo>
                  <a:lnTo>
                    <a:pt x="612" y="129"/>
                  </a:lnTo>
                  <a:lnTo>
                    <a:pt x="613" y="128"/>
                  </a:lnTo>
                  <a:lnTo>
                    <a:pt x="615" y="127"/>
                  </a:lnTo>
                  <a:lnTo>
                    <a:pt x="616" y="127"/>
                  </a:lnTo>
                  <a:lnTo>
                    <a:pt x="617" y="129"/>
                  </a:lnTo>
                  <a:lnTo>
                    <a:pt x="618" y="129"/>
                  </a:lnTo>
                  <a:lnTo>
                    <a:pt x="619" y="128"/>
                  </a:lnTo>
                  <a:lnTo>
                    <a:pt x="620" y="129"/>
                  </a:lnTo>
                  <a:lnTo>
                    <a:pt x="621" y="128"/>
                  </a:lnTo>
                  <a:lnTo>
                    <a:pt x="622" y="127"/>
                  </a:lnTo>
                  <a:lnTo>
                    <a:pt x="623" y="129"/>
                  </a:lnTo>
                  <a:lnTo>
                    <a:pt x="624" y="128"/>
                  </a:lnTo>
                  <a:lnTo>
                    <a:pt x="626" y="128"/>
                  </a:lnTo>
                  <a:lnTo>
                    <a:pt x="627" y="128"/>
                  </a:lnTo>
                  <a:lnTo>
                    <a:pt x="628" y="128"/>
                  </a:lnTo>
                  <a:lnTo>
                    <a:pt x="629" y="129"/>
                  </a:lnTo>
                  <a:lnTo>
                    <a:pt x="630" y="129"/>
                  </a:lnTo>
                  <a:lnTo>
                    <a:pt x="631" y="129"/>
                  </a:lnTo>
                  <a:lnTo>
                    <a:pt x="632" y="129"/>
                  </a:lnTo>
                  <a:lnTo>
                    <a:pt x="633" y="129"/>
                  </a:lnTo>
                  <a:lnTo>
                    <a:pt x="634" y="128"/>
                  </a:lnTo>
                  <a:lnTo>
                    <a:pt x="636" y="128"/>
                  </a:lnTo>
                  <a:lnTo>
                    <a:pt x="637" y="129"/>
                  </a:lnTo>
                  <a:lnTo>
                    <a:pt x="638" y="129"/>
                  </a:lnTo>
                  <a:lnTo>
                    <a:pt x="639" y="129"/>
                  </a:lnTo>
                  <a:lnTo>
                    <a:pt x="640" y="128"/>
                  </a:lnTo>
                  <a:lnTo>
                    <a:pt x="641" y="129"/>
                  </a:lnTo>
                  <a:lnTo>
                    <a:pt x="642" y="129"/>
                  </a:lnTo>
                  <a:lnTo>
                    <a:pt x="643" y="128"/>
                  </a:lnTo>
                  <a:lnTo>
                    <a:pt x="644" y="129"/>
                  </a:lnTo>
                  <a:lnTo>
                    <a:pt x="646" y="129"/>
                  </a:lnTo>
                  <a:lnTo>
                    <a:pt x="647" y="129"/>
                  </a:lnTo>
                  <a:lnTo>
                    <a:pt x="648" y="128"/>
                  </a:lnTo>
                  <a:lnTo>
                    <a:pt x="649" y="129"/>
                  </a:lnTo>
                  <a:lnTo>
                    <a:pt x="650" y="129"/>
                  </a:lnTo>
                  <a:lnTo>
                    <a:pt x="651" y="129"/>
                  </a:lnTo>
                  <a:lnTo>
                    <a:pt x="652" y="129"/>
                  </a:lnTo>
                  <a:lnTo>
                    <a:pt x="653" y="129"/>
                  </a:lnTo>
                  <a:lnTo>
                    <a:pt x="654" y="129"/>
                  </a:lnTo>
                  <a:lnTo>
                    <a:pt x="656" y="129"/>
                  </a:lnTo>
                  <a:lnTo>
                    <a:pt x="657" y="129"/>
                  </a:lnTo>
                  <a:lnTo>
                    <a:pt x="658" y="129"/>
                  </a:lnTo>
                  <a:lnTo>
                    <a:pt x="659" y="129"/>
                  </a:lnTo>
                  <a:lnTo>
                    <a:pt x="660" y="129"/>
                  </a:lnTo>
                  <a:lnTo>
                    <a:pt x="661" y="129"/>
                  </a:lnTo>
                  <a:lnTo>
                    <a:pt x="662" y="129"/>
                  </a:lnTo>
                  <a:lnTo>
                    <a:pt x="663" y="129"/>
                  </a:lnTo>
                  <a:lnTo>
                    <a:pt x="664" y="129"/>
                  </a:lnTo>
                  <a:lnTo>
                    <a:pt x="666" y="129"/>
                  </a:lnTo>
                  <a:lnTo>
                    <a:pt x="667" y="128"/>
                  </a:lnTo>
                  <a:lnTo>
                    <a:pt x="668" y="129"/>
                  </a:lnTo>
                  <a:lnTo>
                    <a:pt x="669" y="129"/>
                  </a:lnTo>
                  <a:lnTo>
                    <a:pt x="670" y="129"/>
                  </a:lnTo>
                  <a:lnTo>
                    <a:pt x="671" y="129"/>
                  </a:lnTo>
                  <a:lnTo>
                    <a:pt x="672" y="129"/>
                  </a:lnTo>
                  <a:lnTo>
                    <a:pt x="673" y="129"/>
                  </a:lnTo>
                  <a:lnTo>
                    <a:pt x="674" y="129"/>
                  </a:lnTo>
                  <a:lnTo>
                    <a:pt x="676" y="129"/>
                  </a:lnTo>
                  <a:lnTo>
                    <a:pt x="677" y="129"/>
                  </a:lnTo>
                  <a:lnTo>
                    <a:pt x="678" y="129"/>
                  </a:lnTo>
                  <a:lnTo>
                    <a:pt x="679" y="129"/>
                  </a:lnTo>
                  <a:lnTo>
                    <a:pt x="680" y="129"/>
                  </a:lnTo>
                  <a:lnTo>
                    <a:pt x="681" y="129"/>
                  </a:lnTo>
                  <a:lnTo>
                    <a:pt x="682" y="129"/>
                  </a:lnTo>
                  <a:lnTo>
                    <a:pt x="683" y="129"/>
                  </a:lnTo>
                  <a:lnTo>
                    <a:pt x="684" y="129"/>
                  </a:lnTo>
                  <a:lnTo>
                    <a:pt x="685" y="129"/>
                  </a:lnTo>
                  <a:lnTo>
                    <a:pt x="687" y="129"/>
                  </a:lnTo>
                  <a:lnTo>
                    <a:pt x="688" y="129"/>
                  </a:lnTo>
                  <a:lnTo>
                    <a:pt x="689" y="129"/>
                  </a:lnTo>
                  <a:lnTo>
                    <a:pt x="690" y="129"/>
                  </a:lnTo>
                  <a:lnTo>
                    <a:pt x="691" y="129"/>
                  </a:lnTo>
                  <a:lnTo>
                    <a:pt x="692" y="129"/>
                  </a:lnTo>
                  <a:lnTo>
                    <a:pt x="693" y="129"/>
                  </a:lnTo>
                  <a:lnTo>
                    <a:pt x="694" y="128"/>
                  </a:lnTo>
                  <a:lnTo>
                    <a:pt x="696" y="129"/>
                  </a:lnTo>
                  <a:lnTo>
                    <a:pt x="697" y="129"/>
                  </a:lnTo>
                  <a:lnTo>
                    <a:pt x="698" y="129"/>
                  </a:lnTo>
                  <a:lnTo>
                    <a:pt x="699" y="128"/>
                  </a:lnTo>
                  <a:lnTo>
                    <a:pt x="700" y="129"/>
                  </a:lnTo>
                  <a:lnTo>
                    <a:pt x="701" y="129"/>
                  </a:lnTo>
                  <a:lnTo>
                    <a:pt x="702" y="128"/>
                  </a:lnTo>
                  <a:lnTo>
                    <a:pt x="703" y="129"/>
                  </a:lnTo>
                  <a:lnTo>
                    <a:pt x="704" y="129"/>
                  </a:lnTo>
                  <a:lnTo>
                    <a:pt x="706" y="129"/>
                  </a:lnTo>
                  <a:lnTo>
                    <a:pt x="707" y="129"/>
                  </a:lnTo>
                  <a:lnTo>
                    <a:pt x="708" y="129"/>
                  </a:lnTo>
                  <a:lnTo>
                    <a:pt x="709" y="129"/>
                  </a:lnTo>
                  <a:lnTo>
                    <a:pt x="710" y="129"/>
                  </a:lnTo>
                  <a:lnTo>
                    <a:pt x="711" y="129"/>
                  </a:lnTo>
                  <a:lnTo>
                    <a:pt x="712" y="129"/>
                  </a:lnTo>
                  <a:lnTo>
                    <a:pt x="713" y="129"/>
                  </a:lnTo>
                  <a:lnTo>
                    <a:pt x="714" y="129"/>
                  </a:lnTo>
                  <a:lnTo>
                    <a:pt x="716" y="129"/>
                  </a:lnTo>
                  <a:lnTo>
                    <a:pt x="717" y="129"/>
                  </a:lnTo>
                  <a:lnTo>
                    <a:pt x="718" y="129"/>
                  </a:lnTo>
                  <a:lnTo>
                    <a:pt x="719" y="129"/>
                  </a:lnTo>
                  <a:lnTo>
                    <a:pt x="720" y="129"/>
                  </a:lnTo>
                  <a:lnTo>
                    <a:pt x="721" y="129"/>
                  </a:lnTo>
                  <a:lnTo>
                    <a:pt x="722" y="128"/>
                  </a:lnTo>
                  <a:lnTo>
                    <a:pt x="723" y="129"/>
                  </a:lnTo>
                  <a:lnTo>
                    <a:pt x="724" y="129"/>
                  </a:lnTo>
                  <a:lnTo>
                    <a:pt x="725" y="128"/>
                  </a:lnTo>
                  <a:lnTo>
                    <a:pt x="727" y="129"/>
                  </a:lnTo>
                  <a:lnTo>
                    <a:pt x="728" y="129"/>
                  </a:lnTo>
                  <a:lnTo>
                    <a:pt x="729" y="129"/>
                  </a:lnTo>
                  <a:lnTo>
                    <a:pt x="730" y="129"/>
                  </a:lnTo>
                  <a:lnTo>
                    <a:pt x="731" y="129"/>
                  </a:lnTo>
                  <a:lnTo>
                    <a:pt x="732" y="128"/>
                  </a:lnTo>
                  <a:lnTo>
                    <a:pt x="733" y="129"/>
                  </a:lnTo>
                  <a:lnTo>
                    <a:pt x="734" y="129"/>
                  </a:lnTo>
                  <a:lnTo>
                    <a:pt x="735" y="129"/>
                  </a:lnTo>
                  <a:lnTo>
                    <a:pt x="736" y="129"/>
                  </a:lnTo>
                  <a:lnTo>
                    <a:pt x="738" y="129"/>
                  </a:lnTo>
                  <a:lnTo>
                    <a:pt x="739" y="129"/>
                  </a:lnTo>
                  <a:lnTo>
                    <a:pt x="740" y="129"/>
                  </a:lnTo>
                  <a:lnTo>
                    <a:pt x="741" y="128"/>
                  </a:lnTo>
                  <a:lnTo>
                    <a:pt x="742" y="125"/>
                  </a:lnTo>
                  <a:lnTo>
                    <a:pt x="743" y="127"/>
                  </a:lnTo>
                  <a:lnTo>
                    <a:pt x="744" y="125"/>
                  </a:lnTo>
                  <a:lnTo>
                    <a:pt x="745" y="125"/>
                  </a:lnTo>
                  <a:lnTo>
                    <a:pt x="746" y="124"/>
                  </a:lnTo>
                  <a:lnTo>
                    <a:pt x="747" y="125"/>
                  </a:lnTo>
                  <a:lnTo>
                    <a:pt x="749" y="120"/>
                  </a:lnTo>
                  <a:lnTo>
                    <a:pt x="750" y="119"/>
                  </a:lnTo>
                  <a:lnTo>
                    <a:pt x="751" y="120"/>
                  </a:lnTo>
                  <a:lnTo>
                    <a:pt x="752" y="121"/>
                  </a:lnTo>
                  <a:lnTo>
                    <a:pt x="753" y="119"/>
                  </a:lnTo>
                  <a:lnTo>
                    <a:pt x="754" y="123"/>
                  </a:lnTo>
                  <a:lnTo>
                    <a:pt x="755" y="120"/>
                  </a:lnTo>
                  <a:lnTo>
                    <a:pt x="756" y="121"/>
                  </a:lnTo>
                  <a:lnTo>
                    <a:pt x="757" y="118"/>
                  </a:lnTo>
                  <a:lnTo>
                    <a:pt x="759" y="117"/>
                  </a:lnTo>
                  <a:lnTo>
                    <a:pt x="760" y="122"/>
                  </a:lnTo>
                  <a:lnTo>
                    <a:pt x="761" y="119"/>
                  </a:lnTo>
                  <a:lnTo>
                    <a:pt x="762" y="119"/>
                  </a:lnTo>
                  <a:lnTo>
                    <a:pt x="763" y="121"/>
                  </a:lnTo>
                  <a:lnTo>
                    <a:pt x="764" y="120"/>
                  </a:lnTo>
                  <a:lnTo>
                    <a:pt x="765" y="123"/>
                  </a:lnTo>
                  <a:lnTo>
                    <a:pt x="766" y="121"/>
                  </a:lnTo>
                  <a:lnTo>
                    <a:pt x="767" y="123"/>
                  </a:lnTo>
                  <a:lnTo>
                    <a:pt x="768" y="119"/>
                  </a:lnTo>
                  <a:lnTo>
                    <a:pt x="770" y="121"/>
                  </a:lnTo>
                  <a:lnTo>
                    <a:pt x="771" y="122"/>
                  </a:lnTo>
                  <a:lnTo>
                    <a:pt x="772" y="122"/>
                  </a:lnTo>
                  <a:lnTo>
                    <a:pt x="773" y="123"/>
                  </a:lnTo>
                  <a:lnTo>
                    <a:pt x="774" y="121"/>
                  </a:lnTo>
                  <a:lnTo>
                    <a:pt x="775" y="122"/>
                  </a:lnTo>
                  <a:lnTo>
                    <a:pt x="776" y="121"/>
                  </a:lnTo>
                  <a:lnTo>
                    <a:pt x="777" y="119"/>
                  </a:lnTo>
                  <a:lnTo>
                    <a:pt x="778" y="121"/>
                  </a:lnTo>
                  <a:lnTo>
                    <a:pt x="779" y="124"/>
                  </a:lnTo>
                  <a:lnTo>
                    <a:pt x="781" y="124"/>
                  </a:lnTo>
                  <a:lnTo>
                    <a:pt x="782" y="124"/>
                  </a:lnTo>
                  <a:lnTo>
                    <a:pt x="783" y="124"/>
                  </a:lnTo>
                  <a:lnTo>
                    <a:pt x="784" y="124"/>
                  </a:lnTo>
                  <a:lnTo>
                    <a:pt x="785" y="124"/>
                  </a:lnTo>
                  <a:lnTo>
                    <a:pt x="786" y="120"/>
                  </a:lnTo>
                  <a:lnTo>
                    <a:pt x="787" y="124"/>
                  </a:lnTo>
                  <a:lnTo>
                    <a:pt x="788" y="125"/>
                  </a:lnTo>
                  <a:lnTo>
                    <a:pt x="789" y="122"/>
                  </a:lnTo>
                  <a:lnTo>
                    <a:pt x="790" y="127"/>
                  </a:lnTo>
                  <a:lnTo>
                    <a:pt x="792" y="125"/>
                  </a:lnTo>
                  <a:lnTo>
                    <a:pt x="793" y="126"/>
                  </a:lnTo>
                  <a:lnTo>
                    <a:pt x="794" y="123"/>
                  </a:lnTo>
                  <a:lnTo>
                    <a:pt x="795" y="124"/>
                  </a:lnTo>
                  <a:lnTo>
                    <a:pt x="796" y="124"/>
                  </a:lnTo>
                  <a:lnTo>
                    <a:pt x="797" y="126"/>
                  </a:lnTo>
                  <a:lnTo>
                    <a:pt x="798" y="125"/>
                  </a:lnTo>
                  <a:lnTo>
                    <a:pt x="799" y="126"/>
                  </a:lnTo>
                  <a:lnTo>
                    <a:pt x="800" y="125"/>
                  </a:lnTo>
                  <a:lnTo>
                    <a:pt x="801" y="124"/>
                  </a:lnTo>
                  <a:lnTo>
                    <a:pt x="803" y="127"/>
                  </a:lnTo>
                  <a:lnTo>
                    <a:pt x="804" y="125"/>
                  </a:lnTo>
                  <a:lnTo>
                    <a:pt x="805" y="125"/>
                  </a:lnTo>
                  <a:lnTo>
                    <a:pt x="806" y="124"/>
                  </a:lnTo>
                  <a:lnTo>
                    <a:pt x="807" y="125"/>
                  </a:lnTo>
                  <a:lnTo>
                    <a:pt x="808" y="126"/>
                  </a:lnTo>
                  <a:lnTo>
                    <a:pt x="809" y="125"/>
                  </a:lnTo>
                  <a:lnTo>
                    <a:pt x="810" y="124"/>
                  </a:lnTo>
                  <a:lnTo>
                    <a:pt x="811" y="124"/>
                  </a:lnTo>
                  <a:lnTo>
                    <a:pt x="813" y="123"/>
                  </a:lnTo>
                  <a:lnTo>
                    <a:pt x="814" y="126"/>
                  </a:lnTo>
                  <a:lnTo>
                    <a:pt x="815" y="126"/>
                  </a:lnTo>
                  <a:lnTo>
                    <a:pt x="816" y="126"/>
                  </a:lnTo>
                  <a:lnTo>
                    <a:pt x="817" y="127"/>
                  </a:lnTo>
                  <a:lnTo>
                    <a:pt x="818" y="124"/>
                  </a:lnTo>
                  <a:lnTo>
                    <a:pt x="819" y="124"/>
                  </a:lnTo>
                  <a:lnTo>
                    <a:pt x="820" y="124"/>
                  </a:lnTo>
                  <a:lnTo>
                    <a:pt x="821" y="126"/>
                  </a:lnTo>
                  <a:lnTo>
                    <a:pt x="823" y="128"/>
                  </a:lnTo>
                  <a:lnTo>
                    <a:pt x="824" y="126"/>
                  </a:lnTo>
                  <a:lnTo>
                    <a:pt x="825" y="124"/>
                  </a:lnTo>
                  <a:lnTo>
                    <a:pt x="826" y="125"/>
                  </a:lnTo>
                  <a:lnTo>
                    <a:pt x="827" y="126"/>
                  </a:lnTo>
                  <a:lnTo>
                    <a:pt x="828" y="126"/>
                  </a:lnTo>
                  <a:lnTo>
                    <a:pt x="829" y="126"/>
                  </a:lnTo>
                  <a:lnTo>
                    <a:pt x="830" y="126"/>
                  </a:lnTo>
                  <a:lnTo>
                    <a:pt x="831" y="125"/>
                  </a:lnTo>
                  <a:lnTo>
                    <a:pt x="832" y="126"/>
                  </a:lnTo>
                  <a:lnTo>
                    <a:pt x="834" y="127"/>
                  </a:lnTo>
                  <a:lnTo>
                    <a:pt x="835" y="126"/>
                  </a:lnTo>
                  <a:lnTo>
                    <a:pt x="836" y="126"/>
                  </a:lnTo>
                  <a:lnTo>
                    <a:pt x="837" y="126"/>
                  </a:lnTo>
                  <a:lnTo>
                    <a:pt x="838" y="125"/>
                  </a:lnTo>
                  <a:lnTo>
                    <a:pt x="839" y="127"/>
                  </a:lnTo>
                  <a:lnTo>
                    <a:pt x="840" y="126"/>
                  </a:lnTo>
                  <a:lnTo>
                    <a:pt x="841" y="127"/>
                  </a:lnTo>
                  <a:lnTo>
                    <a:pt x="842" y="127"/>
                  </a:lnTo>
                  <a:lnTo>
                    <a:pt x="844" y="125"/>
                  </a:lnTo>
                  <a:lnTo>
                    <a:pt x="845" y="127"/>
                  </a:lnTo>
                  <a:lnTo>
                    <a:pt x="846" y="125"/>
                  </a:lnTo>
                  <a:lnTo>
                    <a:pt x="847" y="126"/>
                  </a:lnTo>
                  <a:lnTo>
                    <a:pt x="848" y="125"/>
                  </a:lnTo>
                  <a:lnTo>
                    <a:pt x="849" y="127"/>
                  </a:lnTo>
                  <a:lnTo>
                    <a:pt x="850" y="127"/>
                  </a:lnTo>
                  <a:lnTo>
                    <a:pt x="851" y="125"/>
                  </a:lnTo>
                  <a:lnTo>
                    <a:pt x="852" y="127"/>
                  </a:lnTo>
                  <a:lnTo>
                    <a:pt x="854" y="127"/>
                  </a:lnTo>
                  <a:lnTo>
                    <a:pt x="855" y="126"/>
                  </a:lnTo>
                  <a:lnTo>
                    <a:pt x="856" y="124"/>
                  </a:lnTo>
                  <a:lnTo>
                    <a:pt x="857" y="125"/>
                  </a:lnTo>
                  <a:lnTo>
                    <a:pt x="858" y="127"/>
                  </a:lnTo>
                  <a:lnTo>
                    <a:pt x="859" y="127"/>
                  </a:lnTo>
                  <a:lnTo>
                    <a:pt x="860" y="128"/>
                  </a:lnTo>
                  <a:lnTo>
                    <a:pt x="861" y="127"/>
                  </a:lnTo>
                  <a:lnTo>
                    <a:pt x="862" y="128"/>
                  </a:lnTo>
                  <a:lnTo>
                    <a:pt x="864" y="125"/>
                  </a:lnTo>
                  <a:lnTo>
                    <a:pt x="865" y="125"/>
                  </a:lnTo>
                  <a:lnTo>
                    <a:pt x="866" y="127"/>
                  </a:lnTo>
                  <a:lnTo>
                    <a:pt x="867" y="126"/>
                  </a:lnTo>
                  <a:lnTo>
                    <a:pt x="868" y="127"/>
                  </a:lnTo>
                  <a:lnTo>
                    <a:pt x="869" y="126"/>
                  </a:lnTo>
                  <a:lnTo>
                    <a:pt x="870" y="124"/>
                  </a:lnTo>
                  <a:lnTo>
                    <a:pt x="871" y="127"/>
                  </a:lnTo>
                  <a:lnTo>
                    <a:pt x="872" y="127"/>
                  </a:lnTo>
                  <a:lnTo>
                    <a:pt x="873" y="127"/>
                  </a:lnTo>
                  <a:lnTo>
                    <a:pt x="875" y="125"/>
                  </a:lnTo>
                  <a:lnTo>
                    <a:pt x="876" y="128"/>
                  </a:lnTo>
                  <a:lnTo>
                    <a:pt x="877" y="129"/>
                  </a:lnTo>
                  <a:lnTo>
                    <a:pt x="878" y="129"/>
                  </a:lnTo>
                  <a:lnTo>
                    <a:pt x="879" y="129"/>
                  </a:lnTo>
                  <a:lnTo>
                    <a:pt x="880" y="129"/>
                  </a:lnTo>
                  <a:lnTo>
                    <a:pt x="881" y="129"/>
                  </a:lnTo>
                  <a:lnTo>
                    <a:pt x="882" y="129"/>
                  </a:lnTo>
                  <a:lnTo>
                    <a:pt x="883" y="129"/>
                  </a:lnTo>
                  <a:lnTo>
                    <a:pt x="885" y="129"/>
                  </a:lnTo>
                  <a:lnTo>
                    <a:pt x="886" y="129"/>
                  </a:lnTo>
                  <a:lnTo>
                    <a:pt x="887" y="129"/>
                  </a:lnTo>
                  <a:lnTo>
                    <a:pt x="888" y="129"/>
                  </a:lnTo>
                  <a:lnTo>
                    <a:pt x="889" y="129"/>
                  </a:lnTo>
                  <a:lnTo>
                    <a:pt x="890" y="129"/>
                  </a:lnTo>
                  <a:lnTo>
                    <a:pt x="891" y="129"/>
                  </a:lnTo>
                  <a:lnTo>
                    <a:pt x="892" y="129"/>
                  </a:lnTo>
                  <a:lnTo>
                    <a:pt x="893" y="129"/>
                  </a:lnTo>
                  <a:lnTo>
                    <a:pt x="894" y="129"/>
                  </a:lnTo>
                  <a:lnTo>
                    <a:pt x="896" y="129"/>
                  </a:lnTo>
                  <a:lnTo>
                    <a:pt x="897" y="129"/>
                  </a:lnTo>
                  <a:lnTo>
                    <a:pt x="898" y="129"/>
                  </a:lnTo>
                  <a:lnTo>
                    <a:pt x="899" y="129"/>
                  </a:lnTo>
                  <a:lnTo>
                    <a:pt x="900" y="129"/>
                  </a:lnTo>
                  <a:lnTo>
                    <a:pt x="901" y="129"/>
                  </a:lnTo>
                  <a:lnTo>
                    <a:pt x="902" y="129"/>
                  </a:lnTo>
                  <a:lnTo>
                    <a:pt x="903" y="129"/>
                  </a:lnTo>
                  <a:lnTo>
                    <a:pt x="904" y="129"/>
                  </a:lnTo>
                  <a:lnTo>
                    <a:pt x="906" y="129"/>
                  </a:lnTo>
                  <a:lnTo>
                    <a:pt x="907" y="129"/>
                  </a:lnTo>
                  <a:lnTo>
                    <a:pt x="908" y="129"/>
                  </a:lnTo>
                  <a:lnTo>
                    <a:pt x="909" y="128"/>
                  </a:lnTo>
                  <a:lnTo>
                    <a:pt x="910" y="129"/>
                  </a:lnTo>
                  <a:lnTo>
                    <a:pt x="911" y="129"/>
                  </a:lnTo>
                  <a:lnTo>
                    <a:pt x="912" y="129"/>
                  </a:lnTo>
                  <a:lnTo>
                    <a:pt x="913" y="129"/>
                  </a:lnTo>
                  <a:lnTo>
                    <a:pt x="914" y="129"/>
                  </a:lnTo>
                  <a:lnTo>
                    <a:pt x="916" y="129"/>
                  </a:lnTo>
                  <a:lnTo>
                    <a:pt x="917" y="129"/>
                  </a:lnTo>
                  <a:lnTo>
                    <a:pt x="918" y="129"/>
                  </a:lnTo>
                  <a:lnTo>
                    <a:pt x="919" y="129"/>
                  </a:lnTo>
                  <a:lnTo>
                    <a:pt x="920" y="129"/>
                  </a:lnTo>
                  <a:lnTo>
                    <a:pt x="921" y="128"/>
                  </a:lnTo>
                  <a:lnTo>
                    <a:pt x="922" y="129"/>
                  </a:lnTo>
                  <a:lnTo>
                    <a:pt x="923" y="129"/>
                  </a:lnTo>
                  <a:lnTo>
                    <a:pt x="924" y="129"/>
                  </a:lnTo>
                  <a:lnTo>
                    <a:pt x="926" y="129"/>
                  </a:lnTo>
                  <a:lnTo>
                    <a:pt x="927" y="128"/>
                  </a:lnTo>
                  <a:lnTo>
                    <a:pt x="928" y="129"/>
                  </a:lnTo>
                  <a:lnTo>
                    <a:pt x="929" y="129"/>
                  </a:lnTo>
                  <a:lnTo>
                    <a:pt x="930" y="129"/>
                  </a:lnTo>
                  <a:lnTo>
                    <a:pt x="931" y="129"/>
                  </a:lnTo>
                  <a:lnTo>
                    <a:pt x="932" y="129"/>
                  </a:lnTo>
                  <a:lnTo>
                    <a:pt x="933" y="129"/>
                  </a:lnTo>
                  <a:lnTo>
                    <a:pt x="934" y="128"/>
                  </a:lnTo>
                  <a:lnTo>
                    <a:pt x="936" y="129"/>
                  </a:lnTo>
                  <a:lnTo>
                    <a:pt x="937" y="129"/>
                  </a:lnTo>
                  <a:lnTo>
                    <a:pt x="938" y="129"/>
                  </a:lnTo>
                  <a:lnTo>
                    <a:pt x="939" y="129"/>
                  </a:lnTo>
                  <a:lnTo>
                    <a:pt x="940" y="129"/>
                  </a:lnTo>
                  <a:lnTo>
                    <a:pt x="941" y="128"/>
                  </a:lnTo>
                  <a:lnTo>
                    <a:pt x="942" y="129"/>
                  </a:lnTo>
                  <a:lnTo>
                    <a:pt x="943" y="128"/>
                  </a:lnTo>
                  <a:lnTo>
                    <a:pt x="944" y="129"/>
                  </a:lnTo>
                  <a:lnTo>
                    <a:pt x="946" y="126"/>
                  </a:lnTo>
                  <a:lnTo>
                    <a:pt x="947" y="129"/>
                  </a:lnTo>
                  <a:lnTo>
                    <a:pt x="948" y="128"/>
                  </a:lnTo>
                  <a:lnTo>
                    <a:pt x="949" y="128"/>
                  </a:lnTo>
                  <a:lnTo>
                    <a:pt x="950" y="125"/>
                  </a:lnTo>
                  <a:lnTo>
                    <a:pt x="951" y="127"/>
                  </a:lnTo>
                  <a:lnTo>
                    <a:pt x="952" y="126"/>
                  </a:lnTo>
                  <a:lnTo>
                    <a:pt x="953" y="127"/>
                  </a:lnTo>
                  <a:lnTo>
                    <a:pt x="954" y="127"/>
                  </a:lnTo>
                  <a:lnTo>
                    <a:pt x="956" y="126"/>
                  </a:lnTo>
                  <a:lnTo>
                    <a:pt x="957" y="129"/>
                  </a:lnTo>
                  <a:lnTo>
                    <a:pt x="958" y="129"/>
                  </a:lnTo>
                  <a:lnTo>
                    <a:pt x="959" y="129"/>
                  </a:lnTo>
                  <a:lnTo>
                    <a:pt x="960" y="129"/>
                  </a:lnTo>
                  <a:lnTo>
                    <a:pt x="961" y="129"/>
                  </a:lnTo>
                  <a:lnTo>
                    <a:pt x="962" y="128"/>
                  </a:lnTo>
                  <a:lnTo>
                    <a:pt x="963" y="128"/>
                  </a:lnTo>
                  <a:lnTo>
                    <a:pt x="964" y="129"/>
                  </a:lnTo>
                  <a:lnTo>
                    <a:pt x="966" y="129"/>
                  </a:lnTo>
                  <a:lnTo>
                    <a:pt x="967" y="129"/>
                  </a:lnTo>
                  <a:lnTo>
                    <a:pt x="968" y="124"/>
                  </a:lnTo>
                  <a:lnTo>
                    <a:pt x="969" y="128"/>
                  </a:lnTo>
                  <a:lnTo>
                    <a:pt x="970" y="129"/>
                  </a:lnTo>
                  <a:lnTo>
                    <a:pt x="971" y="127"/>
                  </a:lnTo>
                  <a:lnTo>
                    <a:pt x="972" y="127"/>
                  </a:lnTo>
                  <a:lnTo>
                    <a:pt x="973" y="126"/>
                  </a:lnTo>
                  <a:lnTo>
                    <a:pt x="974" y="125"/>
                  </a:lnTo>
                  <a:lnTo>
                    <a:pt x="975" y="129"/>
                  </a:lnTo>
                  <a:lnTo>
                    <a:pt x="977" y="128"/>
                  </a:lnTo>
                  <a:lnTo>
                    <a:pt x="978" y="126"/>
                  </a:lnTo>
                  <a:lnTo>
                    <a:pt x="979" y="127"/>
                  </a:lnTo>
                  <a:lnTo>
                    <a:pt x="980" y="128"/>
                  </a:lnTo>
                  <a:lnTo>
                    <a:pt x="981" y="124"/>
                  </a:lnTo>
                  <a:lnTo>
                    <a:pt x="982" y="127"/>
                  </a:lnTo>
                  <a:lnTo>
                    <a:pt x="983" y="127"/>
                  </a:lnTo>
                  <a:lnTo>
                    <a:pt x="984" y="127"/>
                  </a:lnTo>
                  <a:lnTo>
                    <a:pt x="985" y="129"/>
                  </a:lnTo>
                  <a:lnTo>
                    <a:pt x="987" y="129"/>
                  </a:lnTo>
                  <a:lnTo>
                    <a:pt x="988" y="128"/>
                  </a:lnTo>
                  <a:lnTo>
                    <a:pt x="989" y="127"/>
                  </a:lnTo>
                  <a:lnTo>
                    <a:pt x="990" y="125"/>
                  </a:lnTo>
                  <a:lnTo>
                    <a:pt x="991" y="128"/>
                  </a:lnTo>
                  <a:lnTo>
                    <a:pt x="992" y="125"/>
                  </a:lnTo>
                  <a:lnTo>
                    <a:pt x="993" y="124"/>
                  </a:lnTo>
                  <a:lnTo>
                    <a:pt x="994" y="126"/>
                  </a:lnTo>
                  <a:lnTo>
                    <a:pt x="995" y="129"/>
                  </a:lnTo>
                  <a:lnTo>
                    <a:pt x="997" y="129"/>
                  </a:lnTo>
                  <a:lnTo>
                    <a:pt x="998" y="128"/>
                  </a:lnTo>
                  <a:lnTo>
                    <a:pt x="999" y="126"/>
                  </a:lnTo>
                  <a:lnTo>
                    <a:pt x="1000" y="124"/>
                  </a:lnTo>
                </a:path>
              </a:pathLst>
            </a:custGeom>
            <a:noFill/>
            <a:ln w="0">
              <a:solidFill>
                <a:srgbClr val="8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28" name="Line 1058">
              <a:extLst>
                <a:ext uri="{FF2B5EF4-FFF2-40B4-BE49-F238E27FC236}">
                  <a16:creationId xmlns:a16="http://schemas.microsoft.com/office/drawing/2014/main" id="{151AAA51-E5FA-FD98-1E5E-8BE023EE8996}"/>
                </a:ext>
              </a:extLst>
            </p:cNvPr>
            <p:cNvSpPr>
              <a:spLocks noChangeShapeType="1"/>
            </p:cNvSpPr>
            <p:nvPr/>
          </p:nvSpPr>
          <p:spPr bwMode="auto">
            <a:xfrm>
              <a:off x="2503488" y="3403601"/>
              <a:ext cx="1588" cy="396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29" name="Rectangle 1060">
              <a:extLst>
                <a:ext uri="{FF2B5EF4-FFF2-40B4-BE49-F238E27FC236}">
                  <a16:creationId xmlns:a16="http://schemas.microsoft.com/office/drawing/2014/main" id="{18DF4DFE-AE13-44F4-2682-0DEF11414FBD}"/>
                </a:ext>
              </a:extLst>
            </p:cNvPr>
            <p:cNvSpPr>
              <a:spLocks noChangeArrowheads="1"/>
            </p:cNvSpPr>
            <p:nvPr/>
          </p:nvSpPr>
          <p:spPr bwMode="auto">
            <a:xfrm>
              <a:off x="4460875" y="2413001"/>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2.28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30" name="Rectangle 1061">
              <a:extLst>
                <a:ext uri="{FF2B5EF4-FFF2-40B4-BE49-F238E27FC236}">
                  <a16:creationId xmlns:a16="http://schemas.microsoft.com/office/drawing/2014/main" id="{654D57C4-DA6A-94B2-D7B6-D56E8E72CBFE}"/>
                </a:ext>
              </a:extLst>
            </p:cNvPr>
            <p:cNvSpPr>
              <a:spLocks noChangeArrowheads="1"/>
            </p:cNvSpPr>
            <p:nvPr/>
          </p:nvSpPr>
          <p:spPr bwMode="auto">
            <a:xfrm>
              <a:off x="4460875" y="2508251"/>
              <a:ext cx="4349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108552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31" name="Rectangle 1062">
              <a:extLst>
                <a:ext uri="{FF2B5EF4-FFF2-40B4-BE49-F238E27FC236}">
                  <a16:creationId xmlns:a16="http://schemas.microsoft.com/office/drawing/2014/main" id="{FBDF97EA-D2FF-FE76-BF01-52231D1E7289}"/>
                </a:ext>
              </a:extLst>
            </p:cNvPr>
            <p:cNvSpPr>
              <a:spLocks noChangeArrowheads="1"/>
            </p:cNvSpPr>
            <p:nvPr/>
          </p:nvSpPr>
          <p:spPr bwMode="auto">
            <a:xfrm>
              <a:off x="2343150" y="2847976"/>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0.95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32" name="Rectangle 1063">
              <a:extLst>
                <a:ext uri="{FF2B5EF4-FFF2-40B4-BE49-F238E27FC236}">
                  <a16:creationId xmlns:a16="http://schemas.microsoft.com/office/drawing/2014/main" id="{2B392F5B-0B88-C334-FA1F-8AFE64919491}"/>
                </a:ext>
              </a:extLst>
            </p:cNvPr>
            <p:cNvSpPr>
              <a:spLocks noChangeArrowheads="1"/>
            </p:cNvSpPr>
            <p:nvPr/>
          </p:nvSpPr>
          <p:spPr bwMode="auto">
            <a:xfrm>
              <a:off x="2343150" y="2944814"/>
              <a:ext cx="4349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128966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33" name="Rectangle 1064">
              <a:extLst>
                <a:ext uri="{FF2B5EF4-FFF2-40B4-BE49-F238E27FC236}">
                  <a16:creationId xmlns:a16="http://schemas.microsoft.com/office/drawing/2014/main" id="{138BFBE4-65EE-38FD-3A77-7440EDCF3C98}"/>
                </a:ext>
              </a:extLst>
            </p:cNvPr>
            <p:cNvSpPr>
              <a:spLocks noChangeArrowheads="1"/>
            </p:cNvSpPr>
            <p:nvPr/>
          </p:nvSpPr>
          <p:spPr bwMode="auto">
            <a:xfrm>
              <a:off x="4262438" y="2932114"/>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2.16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34" name="Rectangle 1065">
              <a:extLst>
                <a:ext uri="{FF2B5EF4-FFF2-40B4-BE49-F238E27FC236}">
                  <a16:creationId xmlns:a16="http://schemas.microsoft.com/office/drawing/2014/main" id="{F090E94E-1454-54AA-D714-A256FFB16986}"/>
                </a:ext>
              </a:extLst>
            </p:cNvPr>
            <p:cNvSpPr>
              <a:spLocks noChangeArrowheads="1"/>
            </p:cNvSpPr>
            <p:nvPr/>
          </p:nvSpPr>
          <p:spPr bwMode="auto">
            <a:xfrm>
              <a:off x="4262438" y="3027364"/>
              <a:ext cx="39052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71734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35" name="Line 1066">
              <a:extLst>
                <a:ext uri="{FF2B5EF4-FFF2-40B4-BE49-F238E27FC236}">
                  <a16:creationId xmlns:a16="http://schemas.microsoft.com/office/drawing/2014/main" id="{378A55CB-4EFA-163B-C46D-BC0C46FEE48C}"/>
                </a:ext>
              </a:extLst>
            </p:cNvPr>
            <p:cNvSpPr>
              <a:spLocks noChangeShapeType="1"/>
            </p:cNvSpPr>
            <p:nvPr/>
          </p:nvSpPr>
          <p:spPr bwMode="auto">
            <a:xfrm flipH="1" flipV="1">
              <a:off x="4435475" y="3103564"/>
              <a:ext cx="38100" cy="6350"/>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36" name="Rectangle 1067">
              <a:extLst>
                <a:ext uri="{FF2B5EF4-FFF2-40B4-BE49-F238E27FC236}">
                  <a16:creationId xmlns:a16="http://schemas.microsoft.com/office/drawing/2014/main" id="{CBB7E9AC-E1F8-A3A8-67E7-8367E1FA08A3}"/>
                </a:ext>
              </a:extLst>
            </p:cNvPr>
            <p:cNvSpPr>
              <a:spLocks noChangeArrowheads="1"/>
            </p:cNvSpPr>
            <p:nvPr/>
          </p:nvSpPr>
          <p:spPr bwMode="auto">
            <a:xfrm>
              <a:off x="5727700" y="3162301"/>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3.04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37" name="Rectangle 1068">
              <a:extLst>
                <a:ext uri="{FF2B5EF4-FFF2-40B4-BE49-F238E27FC236}">
                  <a16:creationId xmlns:a16="http://schemas.microsoft.com/office/drawing/2014/main" id="{8E45F0CF-354E-36F0-D83F-9BFB7BF2803F}"/>
                </a:ext>
              </a:extLst>
            </p:cNvPr>
            <p:cNvSpPr>
              <a:spLocks noChangeArrowheads="1"/>
            </p:cNvSpPr>
            <p:nvPr/>
          </p:nvSpPr>
          <p:spPr bwMode="auto">
            <a:xfrm>
              <a:off x="5727700" y="3257551"/>
              <a:ext cx="3460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1782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38" name="Freeform 1069">
              <a:extLst>
                <a:ext uri="{FF2B5EF4-FFF2-40B4-BE49-F238E27FC236}">
                  <a16:creationId xmlns:a16="http://schemas.microsoft.com/office/drawing/2014/main" id="{A15641D5-875E-EF46-CE67-2B834E3D3ECB}"/>
                </a:ext>
              </a:extLst>
            </p:cNvPr>
            <p:cNvSpPr>
              <a:spLocks/>
            </p:cNvSpPr>
            <p:nvPr/>
          </p:nvSpPr>
          <p:spPr bwMode="auto">
            <a:xfrm>
              <a:off x="7315200" y="4459289"/>
              <a:ext cx="12700" cy="7938"/>
            </a:xfrm>
            <a:custGeom>
              <a:avLst/>
              <a:gdLst>
                <a:gd name="T0" fmla="*/ 0 w 2"/>
                <a:gd name="T1" fmla="*/ 1 h 1"/>
                <a:gd name="T2" fmla="*/ 1 w 2"/>
                <a:gd name="T3" fmla="*/ 0 h 1"/>
                <a:gd name="T4" fmla="*/ 2 w 2"/>
                <a:gd name="T5" fmla="*/ 1 h 1"/>
                <a:gd name="T6" fmla="*/ 2 w 2"/>
                <a:gd name="T7" fmla="*/ 1 h 1"/>
              </a:gdLst>
              <a:ahLst/>
              <a:cxnLst>
                <a:cxn ang="0">
                  <a:pos x="T0" y="T1"/>
                </a:cxn>
                <a:cxn ang="0">
                  <a:pos x="T2" y="T3"/>
                </a:cxn>
                <a:cxn ang="0">
                  <a:pos x="T4" y="T5"/>
                </a:cxn>
                <a:cxn ang="0">
                  <a:pos x="T6" y="T7"/>
                </a:cxn>
              </a:cxnLst>
              <a:rect l="0" t="0" r="r" b="b"/>
              <a:pathLst/>
            </a:custGeom>
            <a:solidFill>
              <a:srgbClr val="C0C0C0"/>
            </a:solidFill>
            <a:ln w="0">
              <a:solidFill>
                <a:srgbClr val="0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39" name="Freeform 1070">
              <a:extLst>
                <a:ext uri="{FF2B5EF4-FFF2-40B4-BE49-F238E27FC236}">
                  <a16:creationId xmlns:a16="http://schemas.microsoft.com/office/drawing/2014/main" id="{0051025A-4EB4-79A2-48C7-2EC6B6A7538C}"/>
                </a:ext>
              </a:extLst>
            </p:cNvPr>
            <p:cNvSpPr>
              <a:spLocks/>
            </p:cNvSpPr>
            <p:nvPr/>
          </p:nvSpPr>
          <p:spPr bwMode="auto">
            <a:xfrm>
              <a:off x="7135813" y="4459289"/>
              <a:ext cx="12700" cy="7938"/>
            </a:xfrm>
            <a:custGeom>
              <a:avLst/>
              <a:gdLst>
                <a:gd name="T0" fmla="*/ 0 w 2"/>
                <a:gd name="T1" fmla="*/ 1 h 1"/>
                <a:gd name="T2" fmla="*/ 1 w 2"/>
                <a:gd name="T3" fmla="*/ 0 h 1"/>
                <a:gd name="T4" fmla="*/ 2 w 2"/>
                <a:gd name="T5" fmla="*/ 1 h 1"/>
                <a:gd name="T6" fmla="*/ 2 w 2"/>
                <a:gd name="T7" fmla="*/ 1 h 1"/>
              </a:gdLst>
              <a:ahLst/>
              <a:cxnLst>
                <a:cxn ang="0">
                  <a:pos x="T0" y="T1"/>
                </a:cxn>
                <a:cxn ang="0">
                  <a:pos x="T2" y="T3"/>
                </a:cxn>
                <a:cxn ang="0">
                  <a:pos x="T4" y="T5"/>
                </a:cxn>
                <a:cxn ang="0">
                  <a:pos x="T6" y="T7"/>
                </a:cxn>
              </a:cxnLst>
              <a:rect l="0" t="0" r="r" b="b"/>
              <a:pathLst/>
            </a:custGeom>
            <a:solidFill>
              <a:srgbClr val="C0C0C0"/>
            </a:solidFill>
            <a:ln w="0">
              <a:solidFill>
                <a:srgbClr val="0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40" name="Freeform 1071">
              <a:extLst>
                <a:ext uri="{FF2B5EF4-FFF2-40B4-BE49-F238E27FC236}">
                  <a16:creationId xmlns:a16="http://schemas.microsoft.com/office/drawing/2014/main" id="{79F57A4A-B532-C7A5-BD14-987F7CB69B4F}"/>
                </a:ext>
              </a:extLst>
            </p:cNvPr>
            <p:cNvSpPr>
              <a:spLocks/>
            </p:cNvSpPr>
            <p:nvPr/>
          </p:nvSpPr>
          <p:spPr bwMode="auto">
            <a:xfrm>
              <a:off x="7034213" y="4467226"/>
              <a:ext cx="31750" cy="0"/>
            </a:xfrm>
            <a:custGeom>
              <a:avLst/>
              <a:gdLst>
                <a:gd name="T0" fmla="*/ 0 w 5"/>
                <a:gd name="T1" fmla="*/ 2 w 5"/>
                <a:gd name="T2" fmla="*/ 3 w 5"/>
                <a:gd name="T3" fmla="*/ 4 w 5"/>
                <a:gd name="T4" fmla="*/ 5 w 5"/>
                <a:gd name="T5" fmla="*/ 5 w 5"/>
              </a:gdLst>
              <a:ahLst/>
              <a:cxnLst>
                <a:cxn ang="0">
                  <a:pos x="T0" y="0"/>
                </a:cxn>
                <a:cxn ang="0">
                  <a:pos x="T1" y="0"/>
                </a:cxn>
                <a:cxn ang="0">
                  <a:pos x="T2" y="0"/>
                </a:cxn>
                <a:cxn ang="0">
                  <a:pos x="T3" y="0"/>
                </a:cxn>
                <a:cxn ang="0">
                  <a:pos x="T4" y="0"/>
                </a:cxn>
                <a:cxn ang="0">
                  <a:pos x="T5" y="0"/>
                </a:cxn>
              </a:cxnLst>
              <a:rect l="0" t="0" r="r" b="b"/>
              <a:pathLst/>
            </a:custGeom>
            <a:solidFill>
              <a:srgbClr val="C0C0C0"/>
            </a:solidFill>
            <a:ln w="0">
              <a:solidFill>
                <a:srgbClr val="0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41" name="Freeform 1072">
              <a:extLst>
                <a:ext uri="{FF2B5EF4-FFF2-40B4-BE49-F238E27FC236}">
                  <a16:creationId xmlns:a16="http://schemas.microsoft.com/office/drawing/2014/main" id="{0DACFAE5-ED72-35BD-1FB6-E8536797526D}"/>
                </a:ext>
              </a:extLst>
            </p:cNvPr>
            <p:cNvSpPr>
              <a:spLocks/>
            </p:cNvSpPr>
            <p:nvPr/>
          </p:nvSpPr>
          <p:spPr bwMode="auto">
            <a:xfrm>
              <a:off x="6016625" y="4459289"/>
              <a:ext cx="12700" cy="7938"/>
            </a:xfrm>
            <a:custGeom>
              <a:avLst/>
              <a:gdLst>
                <a:gd name="T0" fmla="*/ 0 w 2"/>
                <a:gd name="T1" fmla="*/ 1 h 1"/>
                <a:gd name="T2" fmla="*/ 1 w 2"/>
                <a:gd name="T3" fmla="*/ 0 h 1"/>
                <a:gd name="T4" fmla="*/ 2 w 2"/>
                <a:gd name="T5" fmla="*/ 1 h 1"/>
                <a:gd name="T6" fmla="*/ 2 w 2"/>
                <a:gd name="T7" fmla="*/ 1 h 1"/>
              </a:gdLst>
              <a:ahLst/>
              <a:cxnLst>
                <a:cxn ang="0">
                  <a:pos x="T0" y="T1"/>
                </a:cxn>
                <a:cxn ang="0">
                  <a:pos x="T2" y="T3"/>
                </a:cxn>
                <a:cxn ang="0">
                  <a:pos x="T4" y="T5"/>
                </a:cxn>
                <a:cxn ang="0">
                  <a:pos x="T6" y="T7"/>
                </a:cxn>
              </a:cxnLst>
              <a:rect l="0" t="0" r="r" b="b"/>
              <a:pathLst/>
            </a:custGeom>
            <a:solidFill>
              <a:srgbClr val="C0C0C0"/>
            </a:solidFill>
            <a:ln w="0">
              <a:solidFill>
                <a:srgbClr val="0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42" name="Freeform 1073">
              <a:extLst>
                <a:ext uri="{FF2B5EF4-FFF2-40B4-BE49-F238E27FC236}">
                  <a16:creationId xmlns:a16="http://schemas.microsoft.com/office/drawing/2014/main" id="{42F84B18-59A5-61FE-C3D5-A0A217BE0C11}"/>
                </a:ext>
              </a:extLst>
            </p:cNvPr>
            <p:cNvSpPr>
              <a:spLocks/>
            </p:cNvSpPr>
            <p:nvPr/>
          </p:nvSpPr>
          <p:spPr bwMode="auto">
            <a:xfrm>
              <a:off x="5938838" y="4467226"/>
              <a:ext cx="12700" cy="0"/>
            </a:xfrm>
            <a:custGeom>
              <a:avLst/>
              <a:gdLst>
                <a:gd name="T0" fmla="*/ 0 w 2"/>
                <a:gd name="T1" fmla="*/ 1 w 2"/>
                <a:gd name="T2" fmla="*/ 2 w 2"/>
                <a:gd name="T3" fmla="*/ 2 w 2"/>
              </a:gdLst>
              <a:ahLst/>
              <a:cxnLst>
                <a:cxn ang="0">
                  <a:pos x="T0" y="0"/>
                </a:cxn>
                <a:cxn ang="0">
                  <a:pos x="T1" y="0"/>
                </a:cxn>
                <a:cxn ang="0">
                  <a:pos x="T2" y="0"/>
                </a:cxn>
                <a:cxn ang="0">
                  <a:pos x="T3" y="0"/>
                </a:cxn>
              </a:cxnLst>
              <a:rect l="0" t="0" r="r" b="b"/>
              <a:pathLst/>
            </a:custGeom>
            <a:solidFill>
              <a:srgbClr val="C0C0C0"/>
            </a:solidFill>
            <a:ln w="0">
              <a:solidFill>
                <a:srgbClr val="0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43" name="Freeform 1074">
              <a:extLst>
                <a:ext uri="{FF2B5EF4-FFF2-40B4-BE49-F238E27FC236}">
                  <a16:creationId xmlns:a16="http://schemas.microsoft.com/office/drawing/2014/main" id="{741B3A53-0169-C7C5-4756-C7355BEC70E5}"/>
                </a:ext>
              </a:extLst>
            </p:cNvPr>
            <p:cNvSpPr>
              <a:spLocks/>
            </p:cNvSpPr>
            <p:nvPr/>
          </p:nvSpPr>
          <p:spPr bwMode="auto">
            <a:xfrm>
              <a:off x="5881688" y="4459289"/>
              <a:ext cx="19050" cy="7938"/>
            </a:xfrm>
            <a:custGeom>
              <a:avLst/>
              <a:gdLst>
                <a:gd name="T0" fmla="*/ 0 w 3"/>
                <a:gd name="T1" fmla="*/ 1 h 1"/>
                <a:gd name="T2" fmla="*/ 1 w 3"/>
                <a:gd name="T3" fmla="*/ 0 h 1"/>
                <a:gd name="T4" fmla="*/ 2 w 3"/>
                <a:gd name="T5" fmla="*/ 0 h 1"/>
                <a:gd name="T6" fmla="*/ 3 w 3"/>
                <a:gd name="T7" fmla="*/ 1 h 1"/>
                <a:gd name="T8" fmla="*/ 3 w 3"/>
                <a:gd name="T9" fmla="*/ 1 h 1"/>
              </a:gdLst>
              <a:ahLst/>
              <a:cxnLst>
                <a:cxn ang="0">
                  <a:pos x="T0" y="T1"/>
                </a:cxn>
                <a:cxn ang="0">
                  <a:pos x="T2" y="T3"/>
                </a:cxn>
                <a:cxn ang="0">
                  <a:pos x="T4" y="T5"/>
                </a:cxn>
                <a:cxn ang="0">
                  <a:pos x="T6" y="T7"/>
                </a:cxn>
                <a:cxn ang="0">
                  <a:pos x="T8" y="T9"/>
                </a:cxn>
              </a:cxnLst>
              <a:rect l="0" t="0" r="r" b="b"/>
              <a:pathLst/>
            </a:custGeom>
            <a:solidFill>
              <a:srgbClr val="C0C0C0"/>
            </a:solidFill>
            <a:ln w="0">
              <a:solidFill>
                <a:srgbClr val="0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44" name="Freeform 1075">
              <a:extLst>
                <a:ext uri="{FF2B5EF4-FFF2-40B4-BE49-F238E27FC236}">
                  <a16:creationId xmlns:a16="http://schemas.microsoft.com/office/drawing/2014/main" id="{7D0C9C48-B746-B6C1-8598-332A252378C8}"/>
                </a:ext>
              </a:extLst>
            </p:cNvPr>
            <p:cNvSpPr>
              <a:spLocks/>
            </p:cNvSpPr>
            <p:nvPr/>
          </p:nvSpPr>
          <p:spPr bwMode="auto">
            <a:xfrm>
              <a:off x="4864100" y="3922714"/>
              <a:ext cx="147638" cy="544513"/>
            </a:xfrm>
            <a:custGeom>
              <a:avLst/>
              <a:gdLst>
                <a:gd name="T0" fmla="*/ 0 w 23"/>
                <a:gd name="T1" fmla="*/ 85 h 85"/>
                <a:gd name="T2" fmla="*/ 1 w 23"/>
                <a:gd name="T3" fmla="*/ 84 h 85"/>
                <a:gd name="T4" fmla="*/ 2 w 23"/>
                <a:gd name="T5" fmla="*/ 85 h 85"/>
                <a:gd name="T6" fmla="*/ 3 w 23"/>
                <a:gd name="T7" fmla="*/ 83 h 85"/>
                <a:gd name="T8" fmla="*/ 4 w 23"/>
                <a:gd name="T9" fmla="*/ 78 h 85"/>
                <a:gd name="T10" fmla="*/ 5 w 23"/>
                <a:gd name="T11" fmla="*/ 63 h 85"/>
                <a:gd name="T12" fmla="*/ 6 w 23"/>
                <a:gd name="T13" fmla="*/ 32 h 85"/>
                <a:gd name="T14" fmla="*/ 7 w 23"/>
                <a:gd name="T15" fmla="*/ 7 h 85"/>
                <a:gd name="T16" fmla="*/ 8 w 23"/>
                <a:gd name="T17" fmla="*/ 0 h 85"/>
                <a:gd name="T18" fmla="*/ 10 w 23"/>
                <a:gd name="T19" fmla="*/ 12 h 85"/>
                <a:gd name="T20" fmla="*/ 11 w 23"/>
                <a:gd name="T21" fmla="*/ 35 h 85"/>
                <a:gd name="T22" fmla="*/ 12 w 23"/>
                <a:gd name="T23" fmla="*/ 60 h 85"/>
                <a:gd name="T24" fmla="*/ 13 w 23"/>
                <a:gd name="T25" fmla="*/ 75 h 85"/>
                <a:gd name="T26" fmla="*/ 14 w 23"/>
                <a:gd name="T27" fmla="*/ 79 h 85"/>
                <a:gd name="T28" fmla="*/ 15 w 23"/>
                <a:gd name="T29" fmla="*/ 82 h 85"/>
                <a:gd name="T30" fmla="*/ 16 w 23"/>
                <a:gd name="T31" fmla="*/ 82 h 85"/>
                <a:gd name="T32" fmla="*/ 17 w 23"/>
                <a:gd name="T33" fmla="*/ 84 h 85"/>
                <a:gd name="T34" fmla="*/ 18 w 23"/>
                <a:gd name="T35" fmla="*/ 84 h 85"/>
                <a:gd name="T36" fmla="*/ 19 w 23"/>
                <a:gd name="T37" fmla="*/ 85 h 85"/>
                <a:gd name="T38" fmla="*/ 21 w 23"/>
                <a:gd name="T39" fmla="*/ 85 h 85"/>
                <a:gd name="T40" fmla="*/ 22 w 23"/>
                <a:gd name="T41" fmla="*/ 84 h 85"/>
                <a:gd name="T42" fmla="*/ 23 w 23"/>
                <a:gd name="T43" fmla="*/ 85 h 85"/>
                <a:gd name="T44" fmla="*/ 23 w 23"/>
                <a:gd name="T45"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custGeom>
            <a:solidFill>
              <a:srgbClr val="C0C0C0"/>
            </a:solidFill>
            <a:ln w="0">
              <a:solidFill>
                <a:srgbClr val="0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45" name="Freeform 1076">
              <a:extLst>
                <a:ext uri="{FF2B5EF4-FFF2-40B4-BE49-F238E27FC236}">
                  <a16:creationId xmlns:a16="http://schemas.microsoft.com/office/drawing/2014/main" id="{3431DC1A-D55A-28EC-E813-BDB7EAAD0448}"/>
                </a:ext>
              </a:extLst>
            </p:cNvPr>
            <p:cNvSpPr>
              <a:spLocks/>
            </p:cNvSpPr>
            <p:nvPr/>
          </p:nvSpPr>
          <p:spPr bwMode="auto">
            <a:xfrm>
              <a:off x="4691063" y="4414839"/>
              <a:ext cx="134938" cy="52388"/>
            </a:xfrm>
            <a:custGeom>
              <a:avLst/>
              <a:gdLst>
                <a:gd name="T0" fmla="*/ 0 w 21"/>
                <a:gd name="T1" fmla="*/ 8 h 8"/>
                <a:gd name="T2" fmla="*/ 1 w 21"/>
                <a:gd name="T3" fmla="*/ 7 h 8"/>
                <a:gd name="T4" fmla="*/ 2 w 21"/>
                <a:gd name="T5" fmla="*/ 8 h 8"/>
                <a:gd name="T6" fmla="*/ 3 w 21"/>
                <a:gd name="T7" fmla="*/ 7 h 8"/>
                <a:gd name="T8" fmla="*/ 4 w 21"/>
                <a:gd name="T9" fmla="*/ 7 h 8"/>
                <a:gd name="T10" fmla="*/ 6 w 21"/>
                <a:gd name="T11" fmla="*/ 5 h 8"/>
                <a:gd name="T12" fmla="*/ 7 w 21"/>
                <a:gd name="T13" fmla="*/ 5 h 8"/>
                <a:gd name="T14" fmla="*/ 8 w 21"/>
                <a:gd name="T15" fmla="*/ 5 h 8"/>
                <a:gd name="T16" fmla="*/ 9 w 21"/>
                <a:gd name="T17" fmla="*/ 6 h 8"/>
                <a:gd name="T18" fmla="*/ 10 w 21"/>
                <a:gd name="T19" fmla="*/ 7 h 8"/>
                <a:gd name="T20" fmla="*/ 11 w 21"/>
                <a:gd name="T21" fmla="*/ 7 h 8"/>
                <a:gd name="T22" fmla="*/ 12 w 21"/>
                <a:gd name="T23" fmla="*/ 6 h 8"/>
                <a:gd name="T24" fmla="*/ 13 w 21"/>
                <a:gd name="T25" fmla="*/ 0 h 8"/>
                <a:gd name="T26" fmla="*/ 15 w 21"/>
                <a:gd name="T27" fmla="*/ 0 h 8"/>
                <a:gd name="T28" fmla="*/ 16 w 21"/>
                <a:gd name="T29" fmla="*/ 3 h 8"/>
                <a:gd name="T30" fmla="*/ 17 w 21"/>
                <a:gd name="T31" fmla="*/ 4 h 8"/>
                <a:gd name="T32" fmla="*/ 18 w 21"/>
                <a:gd name="T33" fmla="*/ 6 h 8"/>
                <a:gd name="T34" fmla="*/ 19 w 21"/>
                <a:gd name="T35" fmla="*/ 7 h 8"/>
                <a:gd name="T36" fmla="*/ 20 w 21"/>
                <a:gd name="T37" fmla="*/ 7 h 8"/>
                <a:gd name="T38" fmla="*/ 21 w 21"/>
                <a:gd name="T39" fmla="*/ 8 h 8"/>
                <a:gd name="T40" fmla="*/ 21 w 21"/>
                <a:gd name="T41"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custGeom>
            <a:solidFill>
              <a:srgbClr val="C0C0C0"/>
            </a:solidFill>
            <a:ln w="0">
              <a:solidFill>
                <a:srgbClr val="0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46" name="Freeform 1077">
              <a:extLst>
                <a:ext uri="{FF2B5EF4-FFF2-40B4-BE49-F238E27FC236}">
                  <a16:creationId xmlns:a16="http://schemas.microsoft.com/office/drawing/2014/main" id="{419F7C50-76EF-1BCD-F5BA-0CBD704F9EEA}"/>
                </a:ext>
              </a:extLst>
            </p:cNvPr>
            <p:cNvSpPr>
              <a:spLocks/>
            </p:cNvSpPr>
            <p:nvPr/>
          </p:nvSpPr>
          <p:spPr bwMode="auto">
            <a:xfrm>
              <a:off x="4403725" y="3635376"/>
              <a:ext cx="268288" cy="831850"/>
            </a:xfrm>
            <a:custGeom>
              <a:avLst/>
              <a:gdLst>
                <a:gd name="T0" fmla="*/ 0 w 42"/>
                <a:gd name="T1" fmla="*/ 130 h 130"/>
                <a:gd name="T2" fmla="*/ 1 w 42"/>
                <a:gd name="T3" fmla="*/ 128 h 130"/>
                <a:gd name="T4" fmla="*/ 2 w 42"/>
                <a:gd name="T5" fmla="*/ 125 h 130"/>
                <a:gd name="T6" fmla="*/ 3 w 42"/>
                <a:gd name="T7" fmla="*/ 109 h 130"/>
                <a:gd name="T8" fmla="*/ 4 w 42"/>
                <a:gd name="T9" fmla="*/ 76 h 130"/>
                <a:gd name="T10" fmla="*/ 5 w 42"/>
                <a:gd name="T11" fmla="*/ 33 h 130"/>
                <a:gd name="T12" fmla="*/ 6 w 42"/>
                <a:gd name="T13" fmla="*/ 0 h 130"/>
                <a:gd name="T14" fmla="*/ 7 w 42"/>
                <a:gd name="T15" fmla="*/ 12 h 130"/>
                <a:gd name="T16" fmla="*/ 9 w 42"/>
                <a:gd name="T17" fmla="*/ 13 h 130"/>
                <a:gd name="T18" fmla="*/ 10 w 42"/>
                <a:gd name="T19" fmla="*/ 43 h 130"/>
                <a:gd name="T20" fmla="*/ 11 w 42"/>
                <a:gd name="T21" fmla="*/ 63 h 130"/>
                <a:gd name="T22" fmla="*/ 12 w 42"/>
                <a:gd name="T23" fmla="*/ 80 h 130"/>
                <a:gd name="T24" fmla="*/ 13 w 42"/>
                <a:gd name="T25" fmla="*/ 105 h 130"/>
                <a:gd name="T26" fmla="*/ 14 w 42"/>
                <a:gd name="T27" fmla="*/ 118 h 130"/>
                <a:gd name="T28" fmla="*/ 15 w 42"/>
                <a:gd name="T29" fmla="*/ 120 h 130"/>
                <a:gd name="T30" fmla="*/ 16 w 42"/>
                <a:gd name="T31" fmla="*/ 124 h 130"/>
                <a:gd name="T32" fmla="*/ 17 w 42"/>
                <a:gd name="T33" fmla="*/ 124 h 130"/>
                <a:gd name="T34" fmla="*/ 19 w 42"/>
                <a:gd name="T35" fmla="*/ 125 h 130"/>
                <a:gd name="T36" fmla="*/ 20 w 42"/>
                <a:gd name="T37" fmla="*/ 126 h 130"/>
                <a:gd name="T38" fmla="*/ 21 w 42"/>
                <a:gd name="T39" fmla="*/ 127 h 130"/>
                <a:gd name="T40" fmla="*/ 22 w 42"/>
                <a:gd name="T41" fmla="*/ 127 h 130"/>
                <a:gd name="T42" fmla="*/ 23 w 42"/>
                <a:gd name="T43" fmla="*/ 128 h 130"/>
                <a:gd name="T44" fmla="*/ 24 w 42"/>
                <a:gd name="T45" fmla="*/ 129 h 130"/>
                <a:gd name="T46" fmla="*/ 25 w 42"/>
                <a:gd name="T47" fmla="*/ 128 h 130"/>
                <a:gd name="T48" fmla="*/ 26 w 42"/>
                <a:gd name="T49" fmla="*/ 129 h 130"/>
                <a:gd name="T50" fmla="*/ 27 w 42"/>
                <a:gd name="T51" fmla="*/ 129 h 130"/>
                <a:gd name="T52" fmla="*/ 29 w 42"/>
                <a:gd name="T53" fmla="*/ 128 h 130"/>
                <a:gd name="T54" fmla="*/ 30 w 42"/>
                <a:gd name="T55" fmla="*/ 128 h 130"/>
                <a:gd name="T56" fmla="*/ 31 w 42"/>
                <a:gd name="T57" fmla="*/ 128 h 130"/>
                <a:gd name="T58" fmla="*/ 32 w 42"/>
                <a:gd name="T59" fmla="*/ 129 h 130"/>
                <a:gd name="T60" fmla="*/ 33 w 42"/>
                <a:gd name="T61" fmla="*/ 129 h 130"/>
                <a:gd name="T62" fmla="*/ 34 w 42"/>
                <a:gd name="T63" fmla="*/ 129 h 130"/>
                <a:gd name="T64" fmla="*/ 35 w 42"/>
                <a:gd name="T65" fmla="*/ 130 h 130"/>
                <a:gd name="T66" fmla="*/ 36 w 42"/>
                <a:gd name="T67" fmla="*/ 130 h 130"/>
                <a:gd name="T68" fmla="*/ 37 w 42"/>
                <a:gd name="T69" fmla="*/ 129 h 130"/>
                <a:gd name="T70" fmla="*/ 38 w 42"/>
                <a:gd name="T71" fmla="*/ 130 h 130"/>
                <a:gd name="T72" fmla="*/ 40 w 42"/>
                <a:gd name="T73" fmla="*/ 130 h 130"/>
                <a:gd name="T74" fmla="*/ 41 w 42"/>
                <a:gd name="T75" fmla="*/ 129 h 130"/>
                <a:gd name="T76" fmla="*/ 42 w 42"/>
                <a:gd name="T77" fmla="*/ 130 h 130"/>
                <a:gd name="T78" fmla="*/ 42 w 42"/>
                <a:gd name="T79"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custGeom>
            <a:solidFill>
              <a:srgbClr val="C0C0C0"/>
            </a:solidFill>
            <a:ln w="0">
              <a:solidFill>
                <a:srgbClr val="0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47" name="Freeform 1078">
              <a:extLst>
                <a:ext uri="{FF2B5EF4-FFF2-40B4-BE49-F238E27FC236}">
                  <a16:creationId xmlns:a16="http://schemas.microsoft.com/office/drawing/2014/main" id="{B790551C-C6E3-E9ED-5B61-B9C06720E06C}"/>
                </a:ext>
              </a:extLst>
            </p:cNvPr>
            <p:cNvSpPr>
              <a:spLocks/>
            </p:cNvSpPr>
            <p:nvPr/>
          </p:nvSpPr>
          <p:spPr bwMode="auto">
            <a:xfrm>
              <a:off x="2828925" y="4459289"/>
              <a:ext cx="12700" cy="7938"/>
            </a:xfrm>
            <a:custGeom>
              <a:avLst/>
              <a:gdLst>
                <a:gd name="T0" fmla="*/ 0 w 2"/>
                <a:gd name="T1" fmla="*/ 1 h 1"/>
                <a:gd name="T2" fmla="*/ 1 w 2"/>
                <a:gd name="T3" fmla="*/ 0 h 1"/>
                <a:gd name="T4" fmla="*/ 2 w 2"/>
                <a:gd name="T5" fmla="*/ 1 h 1"/>
                <a:gd name="T6" fmla="*/ 2 w 2"/>
                <a:gd name="T7" fmla="*/ 1 h 1"/>
              </a:gdLst>
              <a:ahLst/>
              <a:cxnLst>
                <a:cxn ang="0">
                  <a:pos x="T0" y="T1"/>
                </a:cxn>
                <a:cxn ang="0">
                  <a:pos x="T2" y="T3"/>
                </a:cxn>
                <a:cxn ang="0">
                  <a:pos x="T4" y="T5"/>
                </a:cxn>
                <a:cxn ang="0">
                  <a:pos x="T6" y="T7"/>
                </a:cxn>
              </a:cxnLst>
              <a:rect l="0" t="0" r="r" b="b"/>
              <a:pathLst/>
            </a:custGeom>
            <a:solidFill>
              <a:srgbClr val="C0C0C0"/>
            </a:solidFill>
            <a:ln w="0">
              <a:solidFill>
                <a:srgbClr val="0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48" name="Freeform 1079">
              <a:extLst>
                <a:ext uri="{FF2B5EF4-FFF2-40B4-BE49-F238E27FC236}">
                  <a16:creationId xmlns:a16="http://schemas.microsoft.com/office/drawing/2014/main" id="{58591F4E-6647-FEC2-D69D-2FC6ACC15F16}"/>
                </a:ext>
              </a:extLst>
            </p:cNvPr>
            <p:cNvSpPr>
              <a:spLocks/>
            </p:cNvSpPr>
            <p:nvPr/>
          </p:nvSpPr>
          <p:spPr bwMode="auto">
            <a:xfrm>
              <a:off x="2522538" y="4440239"/>
              <a:ext cx="25400" cy="26988"/>
            </a:xfrm>
            <a:custGeom>
              <a:avLst/>
              <a:gdLst>
                <a:gd name="T0" fmla="*/ 0 w 4"/>
                <a:gd name="T1" fmla="*/ 4 h 4"/>
                <a:gd name="T2" fmla="*/ 1 w 4"/>
                <a:gd name="T3" fmla="*/ 0 h 4"/>
                <a:gd name="T4" fmla="*/ 2 w 4"/>
                <a:gd name="T5" fmla="*/ 3 h 4"/>
                <a:gd name="T6" fmla="*/ 4 w 4"/>
                <a:gd name="T7" fmla="*/ 4 h 4"/>
                <a:gd name="T8" fmla="*/ 4 w 4"/>
                <a:gd name="T9" fmla="*/ 4 h 4"/>
              </a:gdLst>
              <a:ahLst/>
              <a:cxnLst>
                <a:cxn ang="0">
                  <a:pos x="T0" y="T1"/>
                </a:cxn>
                <a:cxn ang="0">
                  <a:pos x="T2" y="T3"/>
                </a:cxn>
                <a:cxn ang="0">
                  <a:pos x="T4" y="T5"/>
                </a:cxn>
                <a:cxn ang="0">
                  <a:pos x="T6" y="T7"/>
                </a:cxn>
                <a:cxn ang="0">
                  <a:pos x="T8" y="T9"/>
                </a:cxn>
              </a:cxnLst>
              <a:rect l="0" t="0" r="r" b="b"/>
              <a:pathLst/>
            </a:custGeom>
            <a:solidFill>
              <a:srgbClr val="C0C0C0"/>
            </a:solidFill>
            <a:ln w="0">
              <a:solidFill>
                <a:srgbClr val="0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49" name="Freeform 1080">
              <a:extLst>
                <a:ext uri="{FF2B5EF4-FFF2-40B4-BE49-F238E27FC236}">
                  <a16:creationId xmlns:a16="http://schemas.microsoft.com/office/drawing/2014/main" id="{EB2928EE-0990-5F37-822D-CD76FD4B0CAE}"/>
                </a:ext>
              </a:extLst>
            </p:cNvPr>
            <p:cNvSpPr>
              <a:spLocks/>
            </p:cNvSpPr>
            <p:nvPr/>
          </p:nvSpPr>
          <p:spPr bwMode="auto">
            <a:xfrm>
              <a:off x="1031875" y="3635376"/>
              <a:ext cx="6397625" cy="831850"/>
            </a:xfrm>
            <a:custGeom>
              <a:avLst/>
              <a:gdLst>
                <a:gd name="T0" fmla="*/ 15 w 1000"/>
                <a:gd name="T1" fmla="*/ 130 h 130"/>
                <a:gd name="T2" fmla="*/ 32 w 1000"/>
                <a:gd name="T3" fmla="*/ 130 h 130"/>
                <a:gd name="T4" fmla="*/ 48 w 1000"/>
                <a:gd name="T5" fmla="*/ 130 h 130"/>
                <a:gd name="T6" fmla="*/ 65 w 1000"/>
                <a:gd name="T7" fmla="*/ 130 h 130"/>
                <a:gd name="T8" fmla="*/ 81 w 1000"/>
                <a:gd name="T9" fmla="*/ 130 h 130"/>
                <a:gd name="T10" fmla="*/ 98 w 1000"/>
                <a:gd name="T11" fmla="*/ 130 h 130"/>
                <a:gd name="T12" fmla="*/ 115 w 1000"/>
                <a:gd name="T13" fmla="*/ 130 h 130"/>
                <a:gd name="T14" fmla="*/ 131 w 1000"/>
                <a:gd name="T15" fmla="*/ 130 h 130"/>
                <a:gd name="T16" fmla="*/ 148 w 1000"/>
                <a:gd name="T17" fmla="*/ 130 h 130"/>
                <a:gd name="T18" fmla="*/ 165 w 1000"/>
                <a:gd name="T19" fmla="*/ 130 h 130"/>
                <a:gd name="T20" fmla="*/ 181 w 1000"/>
                <a:gd name="T21" fmla="*/ 130 h 130"/>
                <a:gd name="T22" fmla="*/ 198 w 1000"/>
                <a:gd name="T23" fmla="*/ 130 h 130"/>
                <a:gd name="T24" fmla="*/ 214 w 1000"/>
                <a:gd name="T25" fmla="*/ 130 h 130"/>
                <a:gd name="T26" fmla="*/ 231 w 1000"/>
                <a:gd name="T27" fmla="*/ 130 h 130"/>
                <a:gd name="T28" fmla="*/ 248 w 1000"/>
                <a:gd name="T29" fmla="*/ 130 h 130"/>
                <a:gd name="T30" fmla="*/ 264 w 1000"/>
                <a:gd name="T31" fmla="*/ 130 h 130"/>
                <a:gd name="T32" fmla="*/ 281 w 1000"/>
                <a:gd name="T33" fmla="*/ 130 h 130"/>
                <a:gd name="T34" fmla="*/ 297 w 1000"/>
                <a:gd name="T35" fmla="*/ 130 h 130"/>
                <a:gd name="T36" fmla="*/ 314 w 1000"/>
                <a:gd name="T37" fmla="*/ 130 h 130"/>
                <a:gd name="T38" fmla="*/ 330 w 1000"/>
                <a:gd name="T39" fmla="*/ 130 h 130"/>
                <a:gd name="T40" fmla="*/ 347 w 1000"/>
                <a:gd name="T41" fmla="*/ 130 h 130"/>
                <a:gd name="T42" fmla="*/ 363 w 1000"/>
                <a:gd name="T43" fmla="*/ 130 h 130"/>
                <a:gd name="T44" fmla="*/ 380 w 1000"/>
                <a:gd name="T45" fmla="*/ 130 h 130"/>
                <a:gd name="T46" fmla="*/ 397 w 1000"/>
                <a:gd name="T47" fmla="*/ 130 h 130"/>
                <a:gd name="T48" fmla="*/ 413 w 1000"/>
                <a:gd name="T49" fmla="*/ 130 h 130"/>
                <a:gd name="T50" fmla="*/ 429 w 1000"/>
                <a:gd name="T51" fmla="*/ 130 h 130"/>
                <a:gd name="T52" fmla="*/ 446 w 1000"/>
                <a:gd name="T53" fmla="*/ 130 h 130"/>
                <a:gd name="T54" fmla="*/ 463 w 1000"/>
                <a:gd name="T55" fmla="*/ 130 h 130"/>
                <a:gd name="T56" fmla="*/ 479 w 1000"/>
                <a:gd name="T57" fmla="*/ 130 h 130"/>
                <a:gd name="T58" fmla="*/ 496 w 1000"/>
                <a:gd name="T59" fmla="*/ 130 h 130"/>
                <a:gd name="T60" fmla="*/ 512 w 1000"/>
                <a:gd name="T61" fmla="*/ 130 h 130"/>
                <a:gd name="T62" fmla="*/ 529 w 1000"/>
                <a:gd name="T63" fmla="*/ 125 h 130"/>
                <a:gd name="T64" fmla="*/ 546 w 1000"/>
                <a:gd name="T65" fmla="*/ 125 h 130"/>
                <a:gd name="T66" fmla="*/ 562 w 1000"/>
                <a:gd name="T67" fmla="*/ 130 h 130"/>
                <a:gd name="T68" fmla="*/ 579 w 1000"/>
                <a:gd name="T69" fmla="*/ 127 h 130"/>
                <a:gd name="T70" fmla="*/ 595 w 1000"/>
                <a:gd name="T71" fmla="*/ 130 h 130"/>
                <a:gd name="T72" fmla="*/ 612 w 1000"/>
                <a:gd name="T73" fmla="*/ 120 h 130"/>
                <a:gd name="T74" fmla="*/ 628 w 1000"/>
                <a:gd name="T75" fmla="*/ 130 h 130"/>
                <a:gd name="T76" fmla="*/ 645 w 1000"/>
                <a:gd name="T77" fmla="*/ 130 h 130"/>
                <a:gd name="T78" fmla="*/ 662 w 1000"/>
                <a:gd name="T79" fmla="*/ 130 h 130"/>
                <a:gd name="T80" fmla="*/ 678 w 1000"/>
                <a:gd name="T81" fmla="*/ 130 h 130"/>
                <a:gd name="T82" fmla="*/ 695 w 1000"/>
                <a:gd name="T83" fmla="*/ 130 h 130"/>
                <a:gd name="T84" fmla="*/ 712 w 1000"/>
                <a:gd name="T85" fmla="*/ 130 h 130"/>
                <a:gd name="T86" fmla="*/ 728 w 1000"/>
                <a:gd name="T87" fmla="*/ 130 h 130"/>
                <a:gd name="T88" fmla="*/ 745 w 1000"/>
                <a:gd name="T89" fmla="*/ 130 h 130"/>
                <a:gd name="T90" fmla="*/ 761 w 1000"/>
                <a:gd name="T91" fmla="*/ 130 h 130"/>
                <a:gd name="T92" fmla="*/ 778 w 1000"/>
                <a:gd name="T93" fmla="*/ 130 h 130"/>
                <a:gd name="T94" fmla="*/ 794 w 1000"/>
                <a:gd name="T95" fmla="*/ 130 h 130"/>
                <a:gd name="T96" fmla="*/ 811 w 1000"/>
                <a:gd name="T97" fmla="*/ 130 h 130"/>
                <a:gd name="T98" fmla="*/ 828 w 1000"/>
                <a:gd name="T99" fmla="*/ 130 h 130"/>
                <a:gd name="T100" fmla="*/ 844 w 1000"/>
                <a:gd name="T101" fmla="*/ 130 h 130"/>
                <a:gd name="T102" fmla="*/ 861 w 1000"/>
                <a:gd name="T103" fmla="*/ 130 h 130"/>
                <a:gd name="T104" fmla="*/ 877 w 1000"/>
                <a:gd name="T105" fmla="*/ 130 h 130"/>
                <a:gd name="T106" fmla="*/ 894 w 1000"/>
                <a:gd name="T107" fmla="*/ 130 h 130"/>
                <a:gd name="T108" fmla="*/ 911 w 1000"/>
                <a:gd name="T109" fmla="*/ 130 h 130"/>
                <a:gd name="T110" fmla="*/ 927 w 1000"/>
                <a:gd name="T111" fmla="*/ 130 h 130"/>
                <a:gd name="T112" fmla="*/ 944 w 1000"/>
                <a:gd name="T113" fmla="*/ 130 h 130"/>
                <a:gd name="T114" fmla="*/ 961 w 1000"/>
                <a:gd name="T115" fmla="*/ 130 h 130"/>
                <a:gd name="T116" fmla="*/ 977 w 1000"/>
                <a:gd name="T117" fmla="*/ 130 h 130"/>
                <a:gd name="T118" fmla="*/ 994 w 1000"/>
                <a:gd name="T119"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00" h="130">
                  <a:moveTo>
                    <a:pt x="0" y="130"/>
                  </a:moveTo>
                  <a:lnTo>
                    <a:pt x="1" y="130"/>
                  </a:lnTo>
                  <a:lnTo>
                    <a:pt x="2" y="130"/>
                  </a:lnTo>
                  <a:lnTo>
                    <a:pt x="3" y="130"/>
                  </a:lnTo>
                  <a:lnTo>
                    <a:pt x="4" y="130"/>
                  </a:lnTo>
                  <a:lnTo>
                    <a:pt x="5" y="130"/>
                  </a:lnTo>
                  <a:lnTo>
                    <a:pt x="6" y="130"/>
                  </a:lnTo>
                  <a:lnTo>
                    <a:pt x="7" y="130"/>
                  </a:lnTo>
                  <a:lnTo>
                    <a:pt x="8" y="130"/>
                  </a:lnTo>
                  <a:lnTo>
                    <a:pt x="10" y="130"/>
                  </a:lnTo>
                  <a:lnTo>
                    <a:pt x="11" y="130"/>
                  </a:lnTo>
                  <a:lnTo>
                    <a:pt x="12" y="130"/>
                  </a:lnTo>
                  <a:lnTo>
                    <a:pt x="13" y="130"/>
                  </a:lnTo>
                  <a:lnTo>
                    <a:pt x="14" y="130"/>
                  </a:lnTo>
                  <a:lnTo>
                    <a:pt x="15" y="130"/>
                  </a:lnTo>
                  <a:lnTo>
                    <a:pt x="16" y="130"/>
                  </a:lnTo>
                  <a:lnTo>
                    <a:pt x="17" y="130"/>
                  </a:lnTo>
                  <a:lnTo>
                    <a:pt x="18" y="130"/>
                  </a:lnTo>
                  <a:lnTo>
                    <a:pt x="19" y="130"/>
                  </a:lnTo>
                  <a:lnTo>
                    <a:pt x="21" y="130"/>
                  </a:lnTo>
                  <a:lnTo>
                    <a:pt x="22" y="130"/>
                  </a:lnTo>
                  <a:lnTo>
                    <a:pt x="23" y="130"/>
                  </a:lnTo>
                  <a:lnTo>
                    <a:pt x="24" y="130"/>
                  </a:lnTo>
                  <a:lnTo>
                    <a:pt x="25" y="130"/>
                  </a:lnTo>
                  <a:lnTo>
                    <a:pt x="26" y="130"/>
                  </a:lnTo>
                  <a:lnTo>
                    <a:pt x="27" y="130"/>
                  </a:lnTo>
                  <a:lnTo>
                    <a:pt x="28" y="130"/>
                  </a:lnTo>
                  <a:lnTo>
                    <a:pt x="29" y="130"/>
                  </a:lnTo>
                  <a:lnTo>
                    <a:pt x="31" y="130"/>
                  </a:lnTo>
                  <a:lnTo>
                    <a:pt x="32" y="130"/>
                  </a:lnTo>
                  <a:lnTo>
                    <a:pt x="33" y="130"/>
                  </a:lnTo>
                  <a:lnTo>
                    <a:pt x="34" y="130"/>
                  </a:lnTo>
                  <a:lnTo>
                    <a:pt x="35" y="130"/>
                  </a:lnTo>
                  <a:lnTo>
                    <a:pt x="36" y="130"/>
                  </a:lnTo>
                  <a:lnTo>
                    <a:pt x="37" y="130"/>
                  </a:lnTo>
                  <a:lnTo>
                    <a:pt x="38" y="130"/>
                  </a:lnTo>
                  <a:lnTo>
                    <a:pt x="39" y="130"/>
                  </a:lnTo>
                  <a:lnTo>
                    <a:pt x="41" y="130"/>
                  </a:lnTo>
                  <a:lnTo>
                    <a:pt x="42" y="130"/>
                  </a:lnTo>
                  <a:lnTo>
                    <a:pt x="43" y="130"/>
                  </a:lnTo>
                  <a:lnTo>
                    <a:pt x="44" y="130"/>
                  </a:lnTo>
                  <a:lnTo>
                    <a:pt x="45" y="130"/>
                  </a:lnTo>
                  <a:lnTo>
                    <a:pt x="46" y="130"/>
                  </a:lnTo>
                  <a:lnTo>
                    <a:pt x="47" y="130"/>
                  </a:lnTo>
                  <a:lnTo>
                    <a:pt x="48" y="130"/>
                  </a:lnTo>
                  <a:lnTo>
                    <a:pt x="49" y="130"/>
                  </a:lnTo>
                  <a:lnTo>
                    <a:pt x="50" y="130"/>
                  </a:lnTo>
                  <a:lnTo>
                    <a:pt x="52" y="130"/>
                  </a:lnTo>
                  <a:lnTo>
                    <a:pt x="53" y="130"/>
                  </a:lnTo>
                  <a:lnTo>
                    <a:pt x="54" y="130"/>
                  </a:lnTo>
                  <a:lnTo>
                    <a:pt x="55" y="130"/>
                  </a:lnTo>
                  <a:lnTo>
                    <a:pt x="56" y="130"/>
                  </a:lnTo>
                  <a:lnTo>
                    <a:pt x="57" y="130"/>
                  </a:lnTo>
                  <a:lnTo>
                    <a:pt x="58" y="130"/>
                  </a:lnTo>
                  <a:lnTo>
                    <a:pt x="59" y="130"/>
                  </a:lnTo>
                  <a:lnTo>
                    <a:pt x="60" y="130"/>
                  </a:lnTo>
                  <a:lnTo>
                    <a:pt x="62" y="130"/>
                  </a:lnTo>
                  <a:lnTo>
                    <a:pt x="63" y="130"/>
                  </a:lnTo>
                  <a:lnTo>
                    <a:pt x="64" y="130"/>
                  </a:lnTo>
                  <a:lnTo>
                    <a:pt x="65" y="130"/>
                  </a:lnTo>
                  <a:lnTo>
                    <a:pt x="66" y="130"/>
                  </a:lnTo>
                  <a:lnTo>
                    <a:pt x="67" y="130"/>
                  </a:lnTo>
                  <a:lnTo>
                    <a:pt x="68" y="130"/>
                  </a:lnTo>
                  <a:lnTo>
                    <a:pt x="69" y="130"/>
                  </a:lnTo>
                  <a:lnTo>
                    <a:pt x="70" y="130"/>
                  </a:lnTo>
                  <a:lnTo>
                    <a:pt x="71" y="130"/>
                  </a:lnTo>
                  <a:lnTo>
                    <a:pt x="73" y="130"/>
                  </a:lnTo>
                  <a:lnTo>
                    <a:pt x="74" y="130"/>
                  </a:lnTo>
                  <a:lnTo>
                    <a:pt x="75" y="130"/>
                  </a:lnTo>
                  <a:lnTo>
                    <a:pt x="76" y="130"/>
                  </a:lnTo>
                  <a:lnTo>
                    <a:pt x="77" y="130"/>
                  </a:lnTo>
                  <a:lnTo>
                    <a:pt x="78" y="130"/>
                  </a:lnTo>
                  <a:lnTo>
                    <a:pt x="79" y="130"/>
                  </a:lnTo>
                  <a:lnTo>
                    <a:pt x="80" y="130"/>
                  </a:lnTo>
                  <a:lnTo>
                    <a:pt x="81" y="130"/>
                  </a:lnTo>
                  <a:lnTo>
                    <a:pt x="82" y="130"/>
                  </a:lnTo>
                  <a:lnTo>
                    <a:pt x="84" y="130"/>
                  </a:lnTo>
                  <a:lnTo>
                    <a:pt x="85" y="130"/>
                  </a:lnTo>
                  <a:lnTo>
                    <a:pt x="86" y="130"/>
                  </a:lnTo>
                  <a:lnTo>
                    <a:pt x="87" y="130"/>
                  </a:lnTo>
                  <a:lnTo>
                    <a:pt x="88" y="130"/>
                  </a:lnTo>
                  <a:lnTo>
                    <a:pt x="89" y="130"/>
                  </a:lnTo>
                  <a:lnTo>
                    <a:pt x="90" y="130"/>
                  </a:lnTo>
                  <a:lnTo>
                    <a:pt x="91" y="130"/>
                  </a:lnTo>
                  <a:lnTo>
                    <a:pt x="92" y="130"/>
                  </a:lnTo>
                  <a:lnTo>
                    <a:pt x="94" y="130"/>
                  </a:lnTo>
                  <a:lnTo>
                    <a:pt x="95" y="130"/>
                  </a:lnTo>
                  <a:lnTo>
                    <a:pt x="96" y="130"/>
                  </a:lnTo>
                  <a:lnTo>
                    <a:pt x="97" y="130"/>
                  </a:lnTo>
                  <a:lnTo>
                    <a:pt x="98" y="130"/>
                  </a:lnTo>
                  <a:lnTo>
                    <a:pt x="99" y="130"/>
                  </a:lnTo>
                  <a:lnTo>
                    <a:pt x="100" y="130"/>
                  </a:lnTo>
                  <a:lnTo>
                    <a:pt x="101" y="130"/>
                  </a:lnTo>
                  <a:lnTo>
                    <a:pt x="102" y="130"/>
                  </a:lnTo>
                  <a:lnTo>
                    <a:pt x="103" y="130"/>
                  </a:lnTo>
                  <a:lnTo>
                    <a:pt x="105" y="130"/>
                  </a:lnTo>
                  <a:lnTo>
                    <a:pt x="106" y="130"/>
                  </a:lnTo>
                  <a:lnTo>
                    <a:pt x="107" y="130"/>
                  </a:lnTo>
                  <a:lnTo>
                    <a:pt x="108" y="130"/>
                  </a:lnTo>
                  <a:lnTo>
                    <a:pt x="109" y="130"/>
                  </a:lnTo>
                  <a:lnTo>
                    <a:pt x="110" y="130"/>
                  </a:lnTo>
                  <a:lnTo>
                    <a:pt x="111" y="130"/>
                  </a:lnTo>
                  <a:lnTo>
                    <a:pt x="112" y="130"/>
                  </a:lnTo>
                  <a:lnTo>
                    <a:pt x="114" y="130"/>
                  </a:lnTo>
                  <a:lnTo>
                    <a:pt x="115" y="130"/>
                  </a:lnTo>
                  <a:lnTo>
                    <a:pt x="116" y="130"/>
                  </a:lnTo>
                  <a:lnTo>
                    <a:pt x="117" y="130"/>
                  </a:lnTo>
                  <a:lnTo>
                    <a:pt x="118" y="130"/>
                  </a:lnTo>
                  <a:lnTo>
                    <a:pt x="119" y="130"/>
                  </a:lnTo>
                  <a:lnTo>
                    <a:pt x="120" y="130"/>
                  </a:lnTo>
                  <a:lnTo>
                    <a:pt x="121" y="130"/>
                  </a:lnTo>
                  <a:lnTo>
                    <a:pt x="122" y="130"/>
                  </a:lnTo>
                  <a:lnTo>
                    <a:pt x="124" y="130"/>
                  </a:lnTo>
                  <a:lnTo>
                    <a:pt x="125" y="130"/>
                  </a:lnTo>
                  <a:lnTo>
                    <a:pt x="126" y="130"/>
                  </a:lnTo>
                  <a:lnTo>
                    <a:pt x="127" y="130"/>
                  </a:lnTo>
                  <a:lnTo>
                    <a:pt x="128" y="130"/>
                  </a:lnTo>
                  <a:lnTo>
                    <a:pt x="129" y="130"/>
                  </a:lnTo>
                  <a:lnTo>
                    <a:pt x="130" y="130"/>
                  </a:lnTo>
                  <a:lnTo>
                    <a:pt x="131" y="130"/>
                  </a:lnTo>
                  <a:lnTo>
                    <a:pt x="132" y="130"/>
                  </a:lnTo>
                  <a:lnTo>
                    <a:pt x="133" y="130"/>
                  </a:lnTo>
                  <a:lnTo>
                    <a:pt x="135" y="130"/>
                  </a:lnTo>
                  <a:lnTo>
                    <a:pt x="136" y="130"/>
                  </a:lnTo>
                  <a:lnTo>
                    <a:pt x="137" y="130"/>
                  </a:lnTo>
                  <a:lnTo>
                    <a:pt x="138" y="130"/>
                  </a:lnTo>
                  <a:lnTo>
                    <a:pt x="139" y="130"/>
                  </a:lnTo>
                  <a:lnTo>
                    <a:pt x="140" y="130"/>
                  </a:lnTo>
                  <a:lnTo>
                    <a:pt x="141" y="130"/>
                  </a:lnTo>
                  <a:lnTo>
                    <a:pt x="142" y="130"/>
                  </a:lnTo>
                  <a:lnTo>
                    <a:pt x="143" y="130"/>
                  </a:lnTo>
                  <a:lnTo>
                    <a:pt x="145" y="130"/>
                  </a:lnTo>
                  <a:lnTo>
                    <a:pt x="146" y="130"/>
                  </a:lnTo>
                  <a:lnTo>
                    <a:pt x="147" y="130"/>
                  </a:lnTo>
                  <a:lnTo>
                    <a:pt x="148" y="130"/>
                  </a:lnTo>
                  <a:lnTo>
                    <a:pt x="149" y="130"/>
                  </a:lnTo>
                  <a:lnTo>
                    <a:pt x="150" y="130"/>
                  </a:lnTo>
                  <a:lnTo>
                    <a:pt x="151" y="130"/>
                  </a:lnTo>
                  <a:lnTo>
                    <a:pt x="152" y="130"/>
                  </a:lnTo>
                  <a:lnTo>
                    <a:pt x="153" y="130"/>
                  </a:lnTo>
                  <a:lnTo>
                    <a:pt x="155" y="130"/>
                  </a:lnTo>
                  <a:lnTo>
                    <a:pt x="156" y="130"/>
                  </a:lnTo>
                  <a:lnTo>
                    <a:pt x="157" y="130"/>
                  </a:lnTo>
                  <a:lnTo>
                    <a:pt x="158" y="130"/>
                  </a:lnTo>
                  <a:lnTo>
                    <a:pt x="159" y="130"/>
                  </a:lnTo>
                  <a:lnTo>
                    <a:pt x="160" y="130"/>
                  </a:lnTo>
                  <a:lnTo>
                    <a:pt x="161" y="130"/>
                  </a:lnTo>
                  <a:lnTo>
                    <a:pt x="162" y="130"/>
                  </a:lnTo>
                  <a:lnTo>
                    <a:pt x="163" y="130"/>
                  </a:lnTo>
                  <a:lnTo>
                    <a:pt x="165" y="130"/>
                  </a:lnTo>
                  <a:lnTo>
                    <a:pt x="166" y="130"/>
                  </a:lnTo>
                  <a:lnTo>
                    <a:pt x="167" y="130"/>
                  </a:lnTo>
                  <a:lnTo>
                    <a:pt x="168" y="130"/>
                  </a:lnTo>
                  <a:lnTo>
                    <a:pt x="169" y="130"/>
                  </a:lnTo>
                  <a:lnTo>
                    <a:pt x="170" y="130"/>
                  </a:lnTo>
                  <a:lnTo>
                    <a:pt x="171" y="130"/>
                  </a:lnTo>
                  <a:lnTo>
                    <a:pt x="172" y="130"/>
                  </a:lnTo>
                  <a:lnTo>
                    <a:pt x="173" y="130"/>
                  </a:lnTo>
                  <a:lnTo>
                    <a:pt x="175" y="130"/>
                  </a:lnTo>
                  <a:lnTo>
                    <a:pt x="176" y="130"/>
                  </a:lnTo>
                  <a:lnTo>
                    <a:pt x="177" y="130"/>
                  </a:lnTo>
                  <a:lnTo>
                    <a:pt x="178" y="130"/>
                  </a:lnTo>
                  <a:lnTo>
                    <a:pt x="179" y="130"/>
                  </a:lnTo>
                  <a:lnTo>
                    <a:pt x="180" y="130"/>
                  </a:lnTo>
                  <a:lnTo>
                    <a:pt x="181" y="130"/>
                  </a:lnTo>
                  <a:lnTo>
                    <a:pt x="182" y="130"/>
                  </a:lnTo>
                  <a:lnTo>
                    <a:pt x="184" y="130"/>
                  </a:lnTo>
                  <a:lnTo>
                    <a:pt x="185" y="130"/>
                  </a:lnTo>
                  <a:lnTo>
                    <a:pt x="186" y="130"/>
                  </a:lnTo>
                  <a:lnTo>
                    <a:pt x="187" y="130"/>
                  </a:lnTo>
                  <a:lnTo>
                    <a:pt x="188" y="130"/>
                  </a:lnTo>
                  <a:lnTo>
                    <a:pt x="189" y="130"/>
                  </a:lnTo>
                  <a:lnTo>
                    <a:pt x="190" y="130"/>
                  </a:lnTo>
                  <a:lnTo>
                    <a:pt x="191" y="130"/>
                  </a:lnTo>
                  <a:lnTo>
                    <a:pt x="192" y="130"/>
                  </a:lnTo>
                  <a:lnTo>
                    <a:pt x="193" y="130"/>
                  </a:lnTo>
                  <a:lnTo>
                    <a:pt x="195" y="130"/>
                  </a:lnTo>
                  <a:lnTo>
                    <a:pt x="196" y="130"/>
                  </a:lnTo>
                  <a:lnTo>
                    <a:pt x="197" y="130"/>
                  </a:lnTo>
                  <a:lnTo>
                    <a:pt x="198" y="130"/>
                  </a:lnTo>
                  <a:lnTo>
                    <a:pt x="199" y="130"/>
                  </a:lnTo>
                  <a:lnTo>
                    <a:pt x="200" y="130"/>
                  </a:lnTo>
                  <a:lnTo>
                    <a:pt x="201" y="130"/>
                  </a:lnTo>
                  <a:lnTo>
                    <a:pt x="202" y="130"/>
                  </a:lnTo>
                  <a:lnTo>
                    <a:pt x="203" y="130"/>
                  </a:lnTo>
                  <a:lnTo>
                    <a:pt x="205" y="130"/>
                  </a:lnTo>
                  <a:lnTo>
                    <a:pt x="206" y="130"/>
                  </a:lnTo>
                  <a:lnTo>
                    <a:pt x="207" y="130"/>
                  </a:lnTo>
                  <a:lnTo>
                    <a:pt x="208" y="130"/>
                  </a:lnTo>
                  <a:lnTo>
                    <a:pt x="209" y="130"/>
                  </a:lnTo>
                  <a:lnTo>
                    <a:pt x="210" y="130"/>
                  </a:lnTo>
                  <a:lnTo>
                    <a:pt x="211" y="130"/>
                  </a:lnTo>
                  <a:lnTo>
                    <a:pt x="212" y="130"/>
                  </a:lnTo>
                  <a:lnTo>
                    <a:pt x="213" y="130"/>
                  </a:lnTo>
                  <a:lnTo>
                    <a:pt x="214" y="130"/>
                  </a:lnTo>
                  <a:lnTo>
                    <a:pt x="216" y="130"/>
                  </a:lnTo>
                  <a:lnTo>
                    <a:pt x="217" y="130"/>
                  </a:lnTo>
                  <a:lnTo>
                    <a:pt x="218" y="130"/>
                  </a:lnTo>
                  <a:lnTo>
                    <a:pt x="219" y="130"/>
                  </a:lnTo>
                  <a:lnTo>
                    <a:pt x="220" y="130"/>
                  </a:lnTo>
                  <a:lnTo>
                    <a:pt x="221" y="130"/>
                  </a:lnTo>
                  <a:lnTo>
                    <a:pt x="222" y="130"/>
                  </a:lnTo>
                  <a:lnTo>
                    <a:pt x="223" y="130"/>
                  </a:lnTo>
                  <a:lnTo>
                    <a:pt x="224" y="130"/>
                  </a:lnTo>
                  <a:lnTo>
                    <a:pt x="225" y="130"/>
                  </a:lnTo>
                  <a:lnTo>
                    <a:pt x="227" y="130"/>
                  </a:lnTo>
                  <a:lnTo>
                    <a:pt x="228" y="130"/>
                  </a:lnTo>
                  <a:lnTo>
                    <a:pt x="229" y="130"/>
                  </a:lnTo>
                  <a:lnTo>
                    <a:pt x="230" y="130"/>
                  </a:lnTo>
                  <a:lnTo>
                    <a:pt x="231" y="130"/>
                  </a:lnTo>
                  <a:lnTo>
                    <a:pt x="232" y="130"/>
                  </a:lnTo>
                  <a:lnTo>
                    <a:pt x="233" y="130"/>
                  </a:lnTo>
                  <a:lnTo>
                    <a:pt x="234" y="126"/>
                  </a:lnTo>
                  <a:lnTo>
                    <a:pt x="235" y="129"/>
                  </a:lnTo>
                  <a:lnTo>
                    <a:pt x="237" y="130"/>
                  </a:lnTo>
                  <a:lnTo>
                    <a:pt x="238" y="129"/>
                  </a:lnTo>
                  <a:lnTo>
                    <a:pt x="239" y="130"/>
                  </a:lnTo>
                  <a:lnTo>
                    <a:pt x="240" y="130"/>
                  </a:lnTo>
                  <a:lnTo>
                    <a:pt x="241" y="130"/>
                  </a:lnTo>
                  <a:lnTo>
                    <a:pt x="242" y="130"/>
                  </a:lnTo>
                  <a:lnTo>
                    <a:pt x="243" y="129"/>
                  </a:lnTo>
                  <a:lnTo>
                    <a:pt x="244" y="130"/>
                  </a:lnTo>
                  <a:lnTo>
                    <a:pt x="245" y="130"/>
                  </a:lnTo>
                  <a:lnTo>
                    <a:pt x="246" y="130"/>
                  </a:lnTo>
                  <a:lnTo>
                    <a:pt x="248" y="130"/>
                  </a:lnTo>
                  <a:lnTo>
                    <a:pt x="249" y="130"/>
                  </a:lnTo>
                  <a:lnTo>
                    <a:pt x="250" y="129"/>
                  </a:lnTo>
                  <a:lnTo>
                    <a:pt x="251" y="130"/>
                  </a:lnTo>
                  <a:lnTo>
                    <a:pt x="252" y="130"/>
                  </a:lnTo>
                  <a:lnTo>
                    <a:pt x="253" y="130"/>
                  </a:lnTo>
                  <a:lnTo>
                    <a:pt x="254" y="130"/>
                  </a:lnTo>
                  <a:lnTo>
                    <a:pt x="255" y="130"/>
                  </a:lnTo>
                  <a:lnTo>
                    <a:pt x="256" y="130"/>
                  </a:lnTo>
                  <a:lnTo>
                    <a:pt x="257" y="130"/>
                  </a:lnTo>
                  <a:lnTo>
                    <a:pt x="259" y="130"/>
                  </a:lnTo>
                  <a:lnTo>
                    <a:pt x="260" y="130"/>
                  </a:lnTo>
                  <a:lnTo>
                    <a:pt x="261" y="130"/>
                  </a:lnTo>
                  <a:lnTo>
                    <a:pt x="262" y="130"/>
                  </a:lnTo>
                  <a:lnTo>
                    <a:pt x="263" y="130"/>
                  </a:lnTo>
                  <a:lnTo>
                    <a:pt x="264" y="130"/>
                  </a:lnTo>
                  <a:lnTo>
                    <a:pt x="265" y="130"/>
                  </a:lnTo>
                  <a:lnTo>
                    <a:pt x="266" y="130"/>
                  </a:lnTo>
                  <a:lnTo>
                    <a:pt x="267" y="130"/>
                  </a:lnTo>
                  <a:lnTo>
                    <a:pt x="268" y="130"/>
                  </a:lnTo>
                  <a:lnTo>
                    <a:pt x="270" y="130"/>
                  </a:lnTo>
                  <a:lnTo>
                    <a:pt x="271" y="130"/>
                  </a:lnTo>
                  <a:lnTo>
                    <a:pt x="272" y="130"/>
                  </a:lnTo>
                  <a:lnTo>
                    <a:pt x="273" y="130"/>
                  </a:lnTo>
                  <a:lnTo>
                    <a:pt x="274" y="130"/>
                  </a:lnTo>
                  <a:lnTo>
                    <a:pt x="275" y="130"/>
                  </a:lnTo>
                  <a:lnTo>
                    <a:pt x="276" y="130"/>
                  </a:lnTo>
                  <a:lnTo>
                    <a:pt x="277" y="130"/>
                  </a:lnTo>
                  <a:lnTo>
                    <a:pt x="278" y="130"/>
                  </a:lnTo>
                  <a:lnTo>
                    <a:pt x="280" y="130"/>
                  </a:lnTo>
                  <a:lnTo>
                    <a:pt x="281" y="130"/>
                  </a:lnTo>
                  <a:lnTo>
                    <a:pt x="282" y="129"/>
                  </a:lnTo>
                  <a:lnTo>
                    <a:pt x="283" y="130"/>
                  </a:lnTo>
                  <a:lnTo>
                    <a:pt x="284" y="130"/>
                  </a:lnTo>
                  <a:lnTo>
                    <a:pt x="285" y="130"/>
                  </a:lnTo>
                  <a:lnTo>
                    <a:pt x="286" y="130"/>
                  </a:lnTo>
                  <a:lnTo>
                    <a:pt x="287" y="130"/>
                  </a:lnTo>
                  <a:lnTo>
                    <a:pt x="288" y="130"/>
                  </a:lnTo>
                  <a:lnTo>
                    <a:pt x="289" y="130"/>
                  </a:lnTo>
                  <a:lnTo>
                    <a:pt x="291" y="130"/>
                  </a:lnTo>
                  <a:lnTo>
                    <a:pt x="292" y="130"/>
                  </a:lnTo>
                  <a:lnTo>
                    <a:pt x="293" y="130"/>
                  </a:lnTo>
                  <a:lnTo>
                    <a:pt x="294" y="130"/>
                  </a:lnTo>
                  <a:lnTo>
                    <a:pt x="295" y="130"/>
                  </a:lnTo>
                  <a:lnTo>
                    <a:pt x="296" y="130"/>
                  </a:lnTo>
                  <a:lnTo>
                    <a:pt x="297" y="130"/>
                  </a:lnTo>
                  <a:lnTo>
                    <a:pt x="298" y="130"/>
                  </a:lnTo>
                  <a:lnTo>
                    <a:pt x="299" y="130"/>
                  </a:lnTo>
                  <a:lnTo>
                    <a:pt x="300" y="130"/>
                  </a:lnTo>
                  <a:lnTo>
                    <a:pt x="302" y="130"/>
                  </a:lnTo>
                  <a:lnTo>
                    <a:pt x="303" y="130"/>
                  </a:lnTo>
                  <a:lnTo>
                    <a:pt x="304" y="130"/>
                  </a:lnTo>
                  <a:lnTo>
                    <a:pt x="305" y="130"/>
                  </a:lnTo>
                  <a:lnTo>
                    <a:pt x="306" y="130"/>
                  </a:lnTo>
                  <a:lnTo>
                    <a:pt x="307" y="130"/>
                  </a:lnTo>
                  <a:lnTo>
                    <a:pt x="308" y="130"/>
                  </a:lnTo>
                  <a:lnTo>
                    <a:pt x="309" y="130"/>
                  </a:lnTo>
                  <a:lnTo>
                    <a:pt x="310" y="130"/>
                  </a:lnTo>
                  <a:lnTo>
                    <a:pt x="311" y="130"/>
                  </a:lnTo>
                  <a:lnTo>
                    <a:pt x="313" y="130"/>
                  </a:lnTo>
                  <a:lnTo>
                    <a:pt x="314" y="130"/>
                  </a:lnTo>
                  <a:lnTo>
                    <a:pt x="315" y="130"/>
                  </a:lnTo>
                  <a:lnTo>
                    <a:pt x="316" y="130"/>
                  </a:lnTo>
                  <a:lnTo>
                    <a:pt x="317" y="130"/>
                  </a:lnTo>
                  <a:lnTo>
                    <a:pt x="318" y="130"/>
                  </a:lnTo>
                  <a:lnTo>
                    <a:pt x="319" y="130"/>
                  </a:lnTo>
                  <a:lnTo>
                    <a:pt x="320" y="130"/>
                  </a:lnTo>
                  <a:lnTo>
                    <a:pt x="321" y="130"/>
                  </a:lnTo>
                  <a:lnTo>
                    <a:pt x="323" y="130"/>
                  </a:lnTo>
                  <a:lnTo>
                    <a:pt x="324" y="130"/>
                  </a:lnTo>
                  <a:lnTo>
                    <a:pt x="325" y="130"/>
                  </a:lnTo>
                  <a:lnTo>
                    <a:pt x="326" y="130"/>
                  </a:lnTo>
                  <a:lnTo>
                    <a:pt x="327" y="130"/>
                  </a:lnTo>
                  <a:lnTo>
                    <a:pt x="328" y="130"/>
                  </a:lnTo>
                  <a:lnTo>
                    <a:pt x="329" y="130"/>
                  </a:lnTo>
                  <a:lnTo>
                    <a:pt x="330" y="130"/>
                  </a:lnTo>
                  <a:lnTo>
                    <a:pt x="331" y="130"/>
                  </a:lnTo>
                  <a:lnTo>
                    <a:pt x="332" y="130"/>
                  </a:lnTo>
                  <a:lnTo>
                    <a:pt x="334" y="130"/>
                  </a:lnTo>
                  <a:lnTo>
                    <a:pt x="335" y="130"/>
                  </a:lnTo>
                  <a:lnTo>
                    <a:pt x="336" y="130"/>
                  </a:lnTo>
                  <a:lnTo>
                    <a:pt x="337" y="130"/>
                  </a:lnTo>
                  <a:lnTo>
                    <a:pt x="338" y="130"/>
                  </a:lnTo>
                  <a:lnTo>
                    <a:pt x="339" y="130"/>
                  </a:lnTo>
                  <a:lnTo>
                    <a:pt x="340" y="130"/>
                  </a:lnTo>
                  <a:lnTo>
                    <a:pt x="341" y="130"/>
                  </a:lnTo>
                  <a:lnTo>
                    <a:pt x="342" y="130"/>
                  </a:lnTo>
                  <a:lnTo>
                    <a:pt x="344" y="130"/>
                  </a:lnTo>
                  <a:lnTo>
                    <a:pt x="345" y="130"/>
                  </a:lnTo>
                  <a:lnTo>
                    <a:pt x="346" y="130"/>
                  </a:lnTo>
                  <a:lnTo>
                    <a:pt x="347" y="130"/>
                  </a:lnTo>
                  <a:lnTo>
                    <a:pt x="348" y="130"/>
                  </a:lnTo>
                  <a:lnTo>
                    <a:pt x="349" y="130"/>
                  </a:lnTo>
                  <a:lnTo>
                    <a:pt x="350" y="130"/>
                  </a:lnTo>
                  <a:lnTo>
                    <a:pt x="351" y="130"/>
                  </a:lnTo>
                  <a:lnTo>
                    <a:pt x="352" y="130"/>
                  </a:lnTo>
                  <a:lnTo>
                    <a:pt x="353" y="130"/>
                  </a:lnTo>
                  <a:lnTo>
                    <a:pt x="355" y="130"/>
                  </a:lnTo>
                  <a:lnTo>
                    <a:pt x="356" y="130"/>
                  </a:lnTo>
                  <a:lnTo>
                    <a:pt x="357" y="130"/>
                  </a:lnTo>
                  <a:lnTo>
                    <a:pt x="358" y="130"/>
                  </a:lnTo>
                  <a:lnTo>
                    <a:pt x="359" y="130"/>
                  </a:lnTo>
                  <a:lnTo>
                    <a:pt x="360" y="130"/>
                  </a:lnTo>
                  <a:lnTo>
                    <a:pt x="361" y="130"/>
                  </a:lnTo>
                  <a:lnTo>
                    <a:pt x="362" y="130"/>
                  </a:lnTo>
                  <a:lnTo>
                    <a:pt x="363" y="130"/>
                  </a:lnTo>
                  <a:lnTo>
                    <a:pt x="365" y="130"/>
                  </a:lnTo>
                  <a:lnTo>
                    <a:pt x="366" y="130"/>
                  </a:lnTo>
                  <a:lnTo>
                    <a:pt x="367" y="130"/>
                  </a:lnTo>
                  <a:lnTo>
                    <a:pt x="368" y="130"/>
                  </a:lnTo>
                  <a:lnTo>
                    <a:pt x="369" y="130"/>
                  </a:lnTo>
                  <a:lnTo>
                    <a:pt x="370" y="130"/>
                  </a:lnTo>
                  <a:lnTo>
                    <a:pt x="371" y="130"/>
                  </a:lnTo>
                  <a:lnTo>
                    <a:pt x="372" y="130"/>
                  </a:lnTo>
                  <a:lnTo>
                    <a:pt x="373" y="130"/>
                  </a:lnTo>
                  <a:lnTo>
                    <a:pt x="375" y="130"/>
                  </a:lnTo>
                  <a:lnTo>
                    <a:pt x="376" y="130"/>
                  </a:lnTo>
                  <a:lnTo>
                    <a:pt x="377" y="130"/>
                  </a:lnTo>
                  <a:lnTo>
                    <a:pt x="378" y="130"/>
                  </a:lnTo>
                  <a:lnTo>
                    <a:pt x="379" y="130"/>
                  </a:lnTo>
                  <a:lnTo>
                    <a:pt x="380" y="130"/>
                  </a:lnTo>
                  <a:lnTo>
                    <a:pt x="381" y="130"/>
                  </a:lnTo>
                  <a:lnTo>
                    <a:pt x="382" y="130"/>
                  </a:lnTo>
                  <a:lnTo>
                    <a:pt x="383" y="130"/>
                  </a:lnTo>
                  <a:lnTo>
                    <a:pt x="384" y="130"/>
                  </a:lnTo>
                  <a:lnTo>
                    <a:pt x="386" y="130"/>
                  </a:lnTo>
                  <a:lnTo>
                    <a:pt x="387" y="130"/>
                  </a:lnTo>
                  <a:lnTo>
                    <a:pt x="388" y="130"/>
                  </a:lnTo>
                  <a:lnTo>
                    <a:pt x="389" y="130"/>
                  </a:lnTo>
                  <a:lnTo>
                    <a:pt x="390" y="130"/>
                  </a:lnTo>
                  <a:lnTo>
                    <a:pt x="391" y="130"/>
                  </a:lnTo>
                  <a:lnTo>
                    <a:pt x="392" y="130"/>
                  </a:lnTo>
                  <a:lnTo>
                    <a:pt x="393" y="130"/>
                  </a:lnTo>
                  <a:lnTo>
                    <a:pt x="394" y="130"/>
                  </a:lnTo>
                  <a:lnTo>
                    <a:pt x="396" y="130"/>
                  </a:lnTo>
                  <a:lnTo>
                    <a:pt x="397" y="130"/>
                  </a:lnTo>
                  <a:lnTo>
                    <a:pt x="398" y="130"/>
                  </a:lnTo>
                  <a:lnTo>
                    <a:pt x="399" y="130"/>
                  </a:lnTo>
                  <a:lnTo>
                    <a:pt x="400" y="130"/>
                  </a:lnTo>
                  <a:lnTo>
                    <a:pt x="401" y="130"/>
                  </a:lnTo>
                  <a:lnTo>
                    <a:pt x="402" y="130"/>
                  </a:lnTo>
                  <a:lnTo>
                    <a:pt x="403" y="130"/>
                  </a:lnTo>
                  <a:lnTo>
                    <a:pt x="404" y="130"/>
                  </a:lnTo>
                  <a:lnTo>
                    <a:pt x="405" y="130"/>
                  </a:lnTo>
                  <a:lnTo>
                    <a:pt x="406" y="130"/>
                  </a:lnTo>
                  <a:lnTo>
                    <a:pt x="407" y="130"/>
                  </a:lnTo>
                  <a:lnTo>
                    <a:pt x="409" y="130"/>
                  </a:lnTo>
                  <a:lnTo>
                    <a:pt x="410" y="130"/>
                  </a:lnTo>
                  <a:lnTo>
                    <a:pt x="411" y="130"/>
                  </a:lnTo>
                  <a:lnTo>
                    <a:pt x="412" y="130"/>
                  </a:lnTo>
                  <a:lnTo>
                    <a:pt x="413" y="130"/>
                  </a:lnTo>
                  <a:lnTo>
                    <a:pt x="414" y="130"/>
                  </a:lnTo>
                  <a:lnTo>
                    <a:pt x="415" y="130"/>
                  </a:lnTo>
                  <a:lnTo>
                    <a:pt x="416" y="130"/>
                  </a:lnTo>
                  <a:lnTo>
                    <a:pt x="417" y="130"/>
                  </a:lnTo>
                  <a:lnTo>
                    <a:pt x="418" y="130"/>
                  </a:lnTo>
                  <a:lnTo>
                    <a:pt x="420" y="130"/>
                  </a:lnTo>
                  <a:lnTo>
                    <a:pt x="421" y="130"/>
                  </a:lnTo>
                  <a:lnTo>
                    <a:pt x="422" y="130"/>
                  </a:lnTo>
                  <a:lnTo>
                    <a:pt x="423" y="130"/>
                  </a:lnTo>
                  <a:lnTo>
                    <a:pt x="424" y="130"/>
                  </a:lnTo>
                  <a:lnTo>
                    <a:pt x="425" y="130"/>
                  </a:lnTo>
                  <a:lnTo>
                    <a:pt x="426" y="130"/>
                  </a:lnTo>
                  <a:lnTo>
                    <a:pt x="427" y="130"/>
                  </a:lnTo>
                  <a:lnTo>
                    <a:pt x="428" y="130"/>
                  </a:lnTo>
                  <a:lnTo>
                    <a:pt x="429" y="130"/>
                  </a:lnTo>
                  <a:lnTo>
                    <a:pt x="431" y="130"/>
                  </a:lnTo>
                  <a:lnTo>
                    <a:pt x="432" y="130"/>
                  </a:lnTo>
                  <a:lnTo>
                    <a:pt x="433" y="130"/>
                  </a:lnTo>
                  <a:lnTo>
                    <a:pt x="434" y="130"/>
                  </a:lnTo>
                  <a:lnTo>
                    <a:pt x="435" y="130"/>
                  </a:lnTo>
                  <a:lnTo>
                    <a:pt x="436" y="130"/>
                  </a:lnTo>
                  <a:lnTo>
                    <a:pt x="437" y="130"/>
                  </a:lnTo>
                  <a:lnTo>
                    <a:pt x="438" y="130"/>
                  </a:lnTo>
                  <a:lnTo>
                    <a:pt x="439" y="130"/>
                  </a:lnTo>
                  <a:lnTo>
                    <a:pt x="441" y="130"/>
                  </a:lnTo>
                  <a:lnTo>
                    <a:pt x="442" y="130"/>
                  </a:lnTo>
                  <a:lnTo>
                    <a:pt x="443" y="130"/>
                  </a:lnTo>
                  <a:lnTo>
                    <a:pt x="444" y="130"/>
                  </a:lnTo>
                  <a:lnTo>
                    <a:pt x="445" y="130"/>
                  </a:lnTo>
                  <a:lnTo>
                    <a:pt x="446" y="130"/>
                  </a:lnTo>
                  <a:lnTo>
                    <a:pt x="447" y="130"/>
                  </a:lnTo>
                  <a:lnTo>
                    <a:pt x="448" y="130"/>
                  </a:lnTo>
                  <a:lnTo>
                    <a:pt x="449" y="130"/>
                  </a:lnTo>
                  <a:lnTo>
                    <a:pt x="450" y="130"/>
                  </a:lnTo>
                  <a:lnTo>
                    <a:pt x="452" y="130"/>
                  </a:lnTo>
                  <a:lnTo>
                    <a:pt x="453" y="130"/>
                  </a:lnTo>
                  <a:lnTo>
                    <a:pt x="454" y="130"/>
                  </a:lnTo>
                  <a:lnTo>
                    <a:pt x="455" y="130"/>
                  </a:lnTo>
                  <a:lnTo>
                    <a:pt x="456" y="130"/>
                  </a:lnTo>
                  <a:lnTo>
                    <a:pt x="457" y="130"/>
                  </a:lnTo>
                  <a:lnTo>
                    <a:pt x="458" y="130"/>
                  </a:lnTo>
                  <a:lnTo>
                    <a:pt x="459" y="130"/>
                  </a:lnTo>
                  <a:lnTo>
                    <a:pt x="460" y="130"/>
                  </a:lnTo>
                  <a:lnTo>
                    <a:pt x="461" y="130"/>
                  </a:lnTo>
                  <a:lnTo>
                    <a:pt x="463" y="130"/>
                  </a:lnTo>
                  <a:lnTo>
                    <a:pt x="464" y="130"/>
                  </a:lnTo>
                  <a:lnTo>
                    <a:pt x="465" y="130"/>
                  </a:lnTo>
                  <a:lnTo>
                    <a:pt x="466" y="130"/>
                  </a:lnTo>
                  <a:lnTo>
                    <a:pt x="467" y="130"/>
                  </a:lnTo>
                  <a:lnTo>
                    <a:pt x="468" y="130"/>
                  </a:lnTo>
                  <a:lnTo>
                    <a:pt x="469" y="130"/>
                  </a:lnTo>
                  <a:lnTo>
                    <a:pt x="470" y="129"/>
                  </a:lnTo>
                  <a:lnTo>
                    <a:pt x="471" y="130"/>
                  </a:lnTo>
                  <a:lnTo>
                    <a:pt x="473" y="130"/>
                  </a:lnTo>
                  <a:lnTo>
                    <a:pt x="474" y="130"/>
                  </a:lnTo>
                  <a:lnTo>
                    <a:pt x="475" y="130"/>
                  </a:lnTo>
                  <a:lnTo>
                    <a:pt x="476" y="130"/>
                  </a:lnTo>
                  <a:lnTo>
                    <a:pt x="477" y="130"/>
                  </a:lnTo>
                  <a:lnTo>
                    <a:pt x="478" y="130"/>
                  </a:lnTo>
                  <a:lnTo>
                    <a:pt x="479" y="130"/>
                  </a:lnTo>
                  <a:lnTo>
                    <a:pt x="480" y="130"/>
                  </a:lnTo>
                  <a:lnTo>
                    <a:pt x="481" y="130"/>
                  </a:lnTo>
                  <a:lnTo>
                    <a:pt x="482" y="130"/>
                  </a:lnTo>
                  <a:lnTo>
                    <a:pt x="484" y="130"/>
                  </a:lnTo>
                  <a:lnTo>
                    <a:pt x="485" y="130"/>
                  </a:lnTo>
                  <a:lnTo>
                    <a:pt x="486" y="130"/>
                  </a:lnTo>
                  <a:lnTo>
                    <a:pt x="487" y="130"/>
                  </a:lnTo>
                  <a:lnTo>
                    <a:pt x="488" y="130"/>
                  </a:lnTo>
                  <a:lnTo>
                    <a:pt x="489" y="130"/>
                  </a:lnTo>
                  <a:lnTo>
                    <a:pt x="490" y="130"/>
                  </a:lnTo>
                  <a:lnTo>
                    <a:pt x="491" y="130"/>
                  </a:lnTo>
                  <a:lnTo>
                    <a:pt x="492" y="130"/>
                  </a:lnTo>
                  <a:lnTo>
                    <a:pt x="493" y="130"/>
                  </a:lnTo>
                  <a:lnTo>
                    <a:pt x="495" y="130"/>
                  </a:lnTo>
                  <a:lnTo>
                    <a:pt x="496" y="130"/>
                  </a:lnTo>
                  <a:lnTo>
                    <a:pt x="497" y="130"/>
                  </a:lnTo>
                  <a:lnTo>
                    <a:pt x="498" y="130"/>
                  </a:lnTo>
                  <a:lnTo>
                    <a:pt x="499" y="130"/>
                  </a:lnTo>
                  <a:lnTo>
                    <a:pt x="500" y="130"/>
                  </a:lnTo>
                  <a:lnTo>
                    <a:pt x="501" y="130"/>
                  </a:lnTo>
                  <a:lnTo>
                    <a:pt x="502" y="130"/>
                  </a:lnTo>
                  <a:lnTo>
                    <a:pt x="503" y="130"/>
                  </a:lnTo>
                  <a:lnTo>
                    <a:pt x="505" y="129"/>
                  </a:lnTo>
                  <a:lnTo>
                    <a:pt x="506" y="130"/>
                  </a:lnTo>
                  <a:lnTo>
                    <a:pt x="507" y="130"/>
                  </a:lnTo>
                  <a:lnTo>
                    <a:pt x="508" y="130"/>
                  </a:lnTo>
                  <a:lnTo>
                    <a:pt x="509" y="130"/>
                  </a:lnTo>
                  <a:lnTo>
                    <a:pt x="510" y="130"/>
                  </a:lnTo>
                  <a:lnTo>
                    <a:pt x="511" y="130"/>
                  </a:lnTo>
                  <a:lnTo>
                    <a:pt x="512" y="130"/>
                  </a:lnTo>
                  <a:lnTo>
                    <a:pt x="513" y="130"/>
                  </a:lnTo>
                  <a:lnTo>
                    <a:pt x="515" y="130"/>
                  </a:lnTo>
                  <a:lnTo>
                    <a:pt x="516" y="130"/>
                  </a:lnTo>
                  <a:lnTo>
                    <a:pt x="517" y="130"/>
                  </a:lnTo>
                  <a:lnTo>
                    <a:pt x="518" y="130"/>
                  </a:lnTo>
                  <a:lnTo>
                    <a:pt x="519" y="130"/>
                  </a:lnTo>
                  <a:lnTo>
                    <a:pt x="520" y="130"/>
                  </a:lnTo>
                  <a:lnTo>
                    <a:pt x="521" y="130"/>
                  </a:lnTo>
                  <a:lnTo>
                    <a:pt x="522" y="130"/>
                  </a:lnTo>
                  <a:lnTo>
                    <a:pt x="523" y="130"/>
                  </a:lnTo>
                  <a:lnTo>
                    <a:pt x="525" y="130"/>
                  </a:lnTo>
                  <a:lnTo>
                    <a:pt x="526" y="130"/>
                  </a:lnTo>
                  <a:lnTo>
                    <a:pt x="527" y="130"/>
                  </a:lnTo>
                  <a:lnTo>
                    <a:pt x="528" y="128"/>
                  </a:lnTo>
                  <a:lnTo>
                    <a:pt x="529" y="125"/>
                  </a:lnTo>
                  <a:lnTo>
                    <a:pt x="530" y="109"/>
                  </a:lnTo>
                  <a:lnTo>
                    <a:pt x="531" y="76"/>
                  </a:lnTo>
                  <a:lnTo>
                    <a:pt x="532" y="33"/>
                  </a:lnTo>
                  <a:lnTo>
                    <a:pt x="533" y="0"/>
                  </a:lnTo>
                  <a:lnTo>
                    <a:pt x="534" y="12"/>
                  </a:lnTo>
                  <a:lnTo>
                    <a:pt x="536" y="13"/>
                  </a:lnTo>
                  <a:lnTo>
                    <a:pt x="537" y="43"/>
                  </a:lnTo>
                  <a:lnTo>
                    <a:pt x="538" y="63"/>
                  </a:lnTo>
                  <a:lnTo>
                    <a:pt x="539" y="80"/>
                  </a:lnTo>
                  <a:lnTo>
                    <a:pt x="540" y="105"/>
                  </a:lnTo>
                  <a:lnTo>
                    <a:pt x="541" y="118"/>
                  </a:lnTo>
                  <a:lnTo>
                    <a:pt x="542" y="120"/>
                  </a:lnTo>
                  <a:lnTo>
                    <a:pt x="543" y="124"/>
                  </a:lnTo>
                  <a:lnTo>
                    <a:pt x="544" y="124"/>
                  </a:lnTo>
                  <a:lnTo>
                    <a:pt x="546" y="125"/>
                  </a:lnTo>
                  <a:lnTo>
                    <a:pt x="547" y="126"/>
                  </a:lnTo>
                  <a:lnTo>
                    <a:pt x="548" y="127"/>
                  </a:lnTo>
                  <a:lnTo>
                    <a:pt x="549" y="127"/>
                  </a:lnTo>
                  <a:lnTo>
                    <a:pt x="550" y="128"/>
                  </a:lnTo>
                  <a:lnTo>
                    <a:pt x="551" y="129"/>
                  </a:lnTo>
                  <a:lnTo>
                    <a:pt x="552" y="128"/>
                  </a:lnTo>
                  <a:lnTo>
                    <a:pt x="553" y="129"/>
                  </a:lnTo>
                  <a:lnTo>
                    <a:pt x="554" y="129"/>
                  </a:lnTo>
                  <a:lnTo>
                    <a:pt x="556" y="128"/>
                  </a:lnTo>
                  <a:lnTo>
                    <a:pt x="557" y="128"/>
                  </a:lnTo>
                  <a:lnTo>
                    <a:pt x="558" y="128"/>
                  </a:lnTo>
                  <a:lnTo>
                    <a:pt x="559" y="129"/>
                  </a:lnTo>
                  <a:lnTo>
                    <a:pt x="560" y="129"/>
                  </a:lnTo>
                  <a:lnTo>
                    <a:pt x="561" y="129"/>
                  </a:lnTo>
                  <a:lnTo>
                    <a:pt x="562" y="130"/>
                  </a:lnTo>
                  <a:lnTo>
                    <a:pt x="563" y="130"/>
                  </a:lnTo>
                  <a:lnTo>
                    <a:pt x="564" y="129"/>
                  </a:lnTo>
                  <a:lnTo>
                    <a:pt x="565" y="130"/>
                  </a:lnTo>
                  <a:lnTo>
                    <a:pt x="567" y="130"/>
                  </a:lnTo>
                  <a:lnTo>
                    <a:pt x="568" y="129"/>
                  </a:lnTo>
                  <a:lnTo>
                    <a:pt x="569" y="130"/>
                  </a:lnTo>
                  <a:lnTo>
                    <a:pt x="570" y="130"/>
                  </a:lnTo>
                  <a:lnTo>
                    <a:pt x="571" y="130"/>
                  </a:lnTo>
                  <a:lnTo>
                    <a:pt x="572" y="130"/>
                  </a:lnTo>
                  <a:lnTo>
                    <a:pt x="573" y="129"/>
                  </a:lnTo>
                  <a:lnTo>
                    <a:pt x="574" y="130"/>
                  </a:lnTo>
                  <a:lnTo>
                    <a:pt x="575" y="129"/>
                  </a:lnTo>
                  <a:lnTo>
                    <a:pt x="576" y="129"/>
                  </a:lnTo>
                  <a:lnTo>
                    <a:pt x="578" y="127"/>
                  </a:lnTo>
                  <a:lnTo>
                    <a:pt x="579" y="127"/>
                  </a:lnTo>
                  <a:lnTo>
                    <a:pt x="580" y="127"/>
                  </a:lnTo>
                  <a:lnTo>
                    <a:pt x="581" y="128"/>
                  </a:lnTo>
                  <a:lnTo>
                    <a:pt x="582" y="129"/>
                  </a:lnTo>
                  <a:lnTo>
                    <a:pt x="583" y="129"/>
                  </a:lnTo>
                  <a:lnTo>
                    <a:pt x="584" y="128"/>
                  </a:lnTo>
                  <a:lnTo>
                    <a:pt x="585" y="122"/>
                  </a:lnTo>
                  <a:lnTo>
                    <a:pt x="587" y="122"/>
                  </a:lnTo>
                  <a:lnTo>
                    <a:pt x="588" y="125"/>
                  </a:lnTo>
                  <a:lnTo>
                    <a:pt x="589" y="126"/>
                  </a:lnTo>
                  <a:lnTo>
                    <a:pt x="590" y="128"/>
                  </a:lnTo>
                  <a:lnTo>
                    <a:pt x="591" y="129"/>
                  </a:lnTo>
                  <a:lnTo>
                    <a:pt x="592" y="129"/>
                  </a:lnTo>
                  <a:lnTo>
                    <a:pt x="593" y="130"/>
                  </a:lnTo>
                  <a:lnTo>
                    <a:pt x="594" y="129"/>
                  </a:lnTo>
                  <a:lnTo>
                    <a:pt x="595" y="130"/>
                  </a:lnTo>
                  <a:lnTo>
                    <a:pt x="596" y="130"/>
                  </a:lnTo>
                  <a:lnTo>
                    <a:pt x="598" y="130"/>
                  </a:lnTo>
                  <a:lnTo>
                    <a:pt x="599" y="130"/>
                  </a:lnTo>
                  <a:lnTo>
                    <a:pt x="600" y="129"/>
                  </a:lnTo>
                  <a:lnTo>
                    <a:pt x="601" y="130"/>
                  </a:lnTo>
                  <a:lnTo>
                    <a:pt x="602" y="128"/>
                  </a:lnTo>
                  <a:lnTo>
                    <a:pt x="603" y="123"/>
                  </a:lnTo>
                  <a:lnTo>
                    <a:pt x="604" y="108"/>
                  </a:lnTo>
                  <a:lnTo>
                    <a:pt x="605" y="77"/>
                  </a:lnTo>
                  <a:lnTo>
                    <a:pt x="606" y="52"/>
                  </a:lnTo>
                  <a:lnTo>
                    <a:pt x="607" y="45"/>
                  </a:lnTo>
                  <a:lnTo>
                    <a:pt x="609" y="57"/>
                  </a:lnTo>
                  <a:lnTo>
                    <a:pt x="610" y="80"/>
                  </a:lnTo>
                  <a:lnTo>
                    <a:pt x="611" y="105"/>
                  </a:lnTo>
                  <a:lnTo>
                    <a:pt x="612" y="120"/>
                  </a:lnTo>
                  <a:lnTo>
                    <a:pt x="613" y="124"/>
                  </a:lnTo>
                  <a:lnTo>
                    <a:pt x="614" y="127"/>
                  </a:lnTo>
                  <a:lnTo>
                    <a:pt x="615" y="127"/>
                  </a:lnTo>
                  <a:lnTo>
                    <a:pt x="616" y="129"/>
                  </a:lnTo>
                  <a:lnTo>
                    <a:pt x="617" y="129"/>
                  </a:lnTo>
                  <a:lnTo>
                    <a:pt x="618" y="130"/>
                  </a:lnTo>
                  <a:lnTo>
                    <a:pt x="620" y="130"/>
                  </a:lnTo>
                  <a:lnTo>
                    <a:pt x="621" y="129"/>
                  </a:lnTo>
                  <a:lnTo>
                    <a:pt x="622" y="130"/>
                  </a:lnTo>
                  <a:lnTo>
                    <a:pt x="623" y="130"/>
                  </a:lnTo>
                  <a:lnTo>
                    <a:pt x="624" y="130"/>
                  </a:lnTo>
                  <a:lnTo>
                    <a:pt x="625" y="130"/>
                  </a:lnTo>
                  <a:lnTo>
                    <a:pt x="626" y="130"/>
                  </a:lnTo>
                  <a:lnTo>
                    <a:pt x="627" y="130"/>
                  </a:lnTo>
                  <a:lnTo>
                    <a:pt x="628" y="130"/>
                  </a:lnTo>
                  <a:lnTo>
                    <a:pt x="630" y="130"/>
                  </a:lnTo>
                  <a:lnTo>
                    <a:pt x="631" y="130"/>
                  </a:lnTo>
                  <a:lnTo>
                    <a:pt x="632" y="130"/>
                  </a:lnTo>
                  <a:lnTo>
                    <a:pt x="633" y="130"/>
                  </a:lnTo>
                  <a:lnTo>
                    <a:pt x="634" y="130"/>
                  </a:lnTo>
                  <a:lnTo>
                    <a:pt x="635" y="130"/>
                  </a:lnTo>
                  <a:lnTo>
                    <a:pt x="636" y="130"/>
                  </a:lnTo>
                  <a:lnTo>
                    <a:pt x="637" y="130"/>
                  </a:lnTo>
                  <a:lnTo>
                    <a:pt x="638" y="130"/>
                  </a:lnTo>
                  <a:lnTo>
                    <a:pt x="640" y="130"/>
                  </a:lnTo>
                  <a:lnTo>
                    <a:pt x="641" y="130"/>
                  </a:lnTo>
                  <a:lnTo>
                    <a:pt x="642" y="130"/>
                  </a:lnTo>
                  <a:lnTo>
                    <a:pt x="643" y="130"/>
                  </a:lnTo>
                  <a:lnTo>
                    <a:pt x="644" y="130"/>
                  </a:lnTo>
                  <a:lnTo>
                    <a:pt x="645" y="130"/>
                  </a:lnTo>
                  <a:lnTo>
                    <a:pt x="646" y="130"/>
                  </a:lnTo>
                  <a:lnTo>
                    <a:pt x="647" y="130"/>
                  </a:lnTo>
                  <a:lnTo>
                    <a:pt x="648" y="130"/>
                  </a:lnTo>
                  <a:lnTo>
                    <a:pt x="649" y="130"/>
                  </a:lnTo>
                  <a:lnTo>
                    <a:pt x="651" y="130"/>
                  </a:lnTo>
                  <a:lnTo>
                    <a:pt x="652" y="130"/>
                  </a:lnTo>
                  <a:lnTo>
                    <a:pt x="653" y="130"/>
                  </a:lnTo>
                  <a:lnTo>
                    <a:pt x="654" y="130"/>
                  </a:lnTo>
                  <a:lnTo>
                    <a:pt x="655" y="130"/>
                  </a:lnTo>
                  <a:lnTo>
                    <a:pt x="656" y="130"/>
                  </a:lnTo>
                  <a:lnTo>
                    <a:pt x="657" y="130"/>
                  </a:lnTo>
                  <a:lnTo>
                    <a:pt x="658" y="130"/>
                  </a:lnTo>
                  <a:lnTo>
                    <a:pt x="660" y="130"/>
                  </a:lnTo>
                  <a:lnTo>
                    <a:pt x="661" y="130"/>
                  </a:lnTo>
                  <a:lnTo>
                    <a:pt x="662" y="130"/>
                  </a:lnTo>
                  <a:lnTo>
                    <a:pt x="663" y="130"/>
                  </a:lnTo>
                  <a:lnTo>
                    <a:pt x="664" y="130"/>
                  </a:lnTo>
                  <a:lnTo>
                    <a:pt x="665" y="130"/>
                  </a:lnTo>
                  <a:lnTo>
                    <a:pt x="666" y="130"/>
                  </a:lnTo>
                  <a:lnTo>
                    <a:pt x="667" y="130"/>
                  </a:lnTo>
                  <a:lnTo>
                    <a:pt x="668" y="130"/>
                  </a:lnTo>
                  <a:lnTo>
                    <a:pt x="670" y="130"/>
                  </a:lnTo>
                  <a:lnTo>
                    <a:pt x="671" y="130"/>
                  </a:lnTo>
                  <a:lnTo>
                    <a:pt x="672" y="130"/>
                  </a:lnTo>
                  <a:lnTo>
                    <a:pt x="673" y="130"/>
                  </a:lnTo>
                  <a:lnTo>
                    <a:pt x="674" y="130"/>
                  </a:lnTo>
                  <a:lnTo>
                    <a:pt x="675" y="130"/>
                  </a:lnTo>
                  <a:lnTo>
                    <a:pt x="676" y="130"/>
                  </a:lnTo>
                  <a:lnTo>
                    <a:pt x="677" y="130"/>
                  </a:lnTo>
                  <a:lnTo>
                    <a:pt x="678" y="130"/>
                  </a:lnTo>
                  <a:lnTo>
                    <a:pt x="679" y="130"/>
                  </a:lnTo>
                  <a:lnTo>
                    <a:pt x="681" y="130"/>
                  </a:lnTo>
                  <a:lnTo>
                    <a:pt x="682" y="130"/>
                  </a:lnTo>
                  <a:lnTo>
                    <a:pt x="683" y="130"/>
                  </a:lnTo>
                  <a:lnTo>
                    <a:pt x="684" y="130"/>
                  </a:lnTo>
                  <a:lnTo>
                    <a:pt x="685" y="130"/>
                  </a:lnTo>
                  <a:lnTo>
                    <a:pt x="686" y="130"/>
                  </a:lnTo>
                  <a:lnTo>
                    <a:pt x="687" y="130"/>
                  </a:lnTo>
                  <a:lnTo>
                    <a:pt x="688" y="130"/>
                  </a:lnTo>
                  <a:lnTo>
                    <a:pt x="689" y="130"/>
                  </a:lnTo>
                  <a:lnTo>
                    <a:pt x="691" y="130"/>
                  </a:lnTo>
                  <a:lnTo>
                    <a:pt x="692" y="130"/>
                  </a:lnTo>
                  <a:lnTo>
                    <a:pt x="693" y="130"/>
                  </a:lnTo>
                  <a:lnTo>
                    <a:pt x="694" y="130"/>
                  </a:lnTo>
                  <a:lnTo>
                    <a:pt x="695" y="130"/>
                  </a:lnTo>
                  <a:lnTo>
                    <a:pt x="696" y="130"/>
                  </a:lnTo>
                  <a:lnTo>
                    <a:pt x="697" y="130"/>
                  </a:lnTo>
                  <a:lnTo>
                    <a:pt x="698" y="130"/>
                  </a:lnTo>
                  <a:lnTo>
                    <a:pt x="700" y="130"/>
                  </a:lnTo>
                  <a:lnTo>
                    <a:pt x="701" y="130"/>
                  </a:lnTo>
                  <a:lnTo>
                    <a:pt x="702" y="130"/>
                  </a:lnTo>
                  <a:lnTo>
                    <a:pt x="703" y="130"/>
                  </a:lnTo>
                  <a:lnTo>
                    <a:pt x="704" y="130"/>
                  </a:lnTo>
                  <a:lnTo>
                    <a:pt x="705" y="130"/>
                  </a:lnTo>
                  <a:lnTo>
                    <a:pt x="706" y="130"/>
                  </a:lnTo>
                  <a:lnTo>
                    <a:pt x="707" y="130"/>
                  </a:lnTo>
                  <a:lnTo>
                    <a:pt x="708" y="130"/>
                  </a:lnTo>
                  <a:lnTo>
                    <a:pt x="710" y="130"/>
                  </a:lnTo>
                  <a:lnTo>
                    <a:pt x="711" y="130"/>
                  </a:lnTo>
                  <a:lnTo>
                    <a:pt x="712" y="130"/>
                  </a:lnTo>
                  <a:lnTo>
                    <a:pt x="713" y="130"/>
                  </a:lnTo>
                  <a:lnTo>
                    <a:pt x="714" y="130"/>
                  </a:lnTo>
                  <a:lnTo>
                    <a:pt x="715" y="130"/>
                  </a:lnTo>
                  <a:lnTo>
                    <a:pt x="716" y="130"/>
                  </a:lnTo>
                  <a:lnTo>
                    <a:pt x="717" y="130"/>
                  </a:lnTo>
                  <a:lnTo>
                    <a:pt x="718" y="130"/>
                  </a:lnTo>
                  <a:lnTo>
                    <a:pt x="719" y="130"/>
                  </a:lnTo>
                  <a:lnTo>
                    <a:pt x="721" y="130"/>
                  </a:lnTo>
                  <a:lnTo>
                    <a:pt x="722" y="130"/>
                  </a:lnTo>
                  <a:lnTo>
                    <a:pt x="723" y="130"/>
                  </a:lnTo>
                  <a:lnTo>
                    <a:pt x="724" y="130"/>
                  </a:lnTo>
                  <a:lnTo>
                    <a:pt x="725" y="130"/>
                  </a:lnTo>
                  <a:lnTo>
                    <a:pt x="726" y="130"/>
                  </a:lnTo>
                  <a:lnTo>
                    <a:pt x="727" y="130"/>
                  </a:lnTo>
                  <a:lnTo>
                    <a:pt x="728" y="130"/>
                  </a:lnTo>
                  <a:lnTo>
                    <a:pt x="729" y="130"/>
                  </a:lnTo>
                  <a:lnTo>
                    <a:pt x="730" y="130"/>
                  </a:lnTo>
                  <a:lnTo>
                    <a:pt x="732" y="130"/>
                  </a:lnTo>
                  <a:lnTo>
                    <a:pt x="733" y="130"/>
                  </a:lnTo>
                  <a:lnTo>
                    <a:pt x="734" y="130"/>
                  </a:lnTo>
                  <a:lnTo>
                    <a:pt x="735" y="130"/>
                  </a:lnTo>
                  <a:lnTo>
                    <a:pt x="736" y="130"/>
                  </a:lnTo>
                  <a:lnTo>
                    <a:pt x="737" y="130"/>
                  </a:lnTo>
                  <a:lnTo>
                    <a:pt x="738" y="130"/>
                  </a:lnTo>
                  <a:lnTo>
                    <a:pt x="739" y="130"/>
                  </a:lnTo>
                  <a:lnTo>
                    <a:pt x="740" y="130"/>
                  </a:lnTo>
                  <a:lnTo>
                    <a:pt x="742" y="130"/>
                  </a:lnTo>
                  <a:lnTo>
                    <a:pt x="743" y="130"/>
                  </a:lnTo>
                  <a:lnTo>
                    <a:pt x="744" y="130"/>
                  </a:lnTo>
                  <a:lnTo>
                    <a:pt x="745" y="130"/>
                  </a:lnTo>
                  <a:lnTo>
                    <a:pt x="746" y="130"/>
                  </a:lnTo>
                  <a:lnTo>
                    <a:pt x="747" y="130"/>
                  </a:lnTo>
                  <a:lnTo>
                    <a:pt x="748" y="130"/>
                  </a:lnTo>
                  <a:lnTo>
                    <a:pt x="749" y="130"/>
                  </a:lnTo>
                  <a:lnTo>
                    <a:pt x="750" y="130"/>
                  </a:lnTo>
                  <a:lnTo>
                    <a:pt x="751" y="129"/>
                  </a:lnTo>
                  <a:lnTo>
                    <a:pt x="753" y="130"/>
                  </a:lnTo>
                  <a:lnTo>
                    <a:pt x="754" y="130"/>
                  </a:lnTo>
                  <a:lnTo>
                    <a:pt x="755" y="130"/>
                  </a:lnTo>
                  <a:lnTo>
                    <a:pt x="756" y="130"/>
                  </a:lnTo>
                  <a:lnTo>
                    <a:pt x="757" y="130"/>
                  </a:lnTo>
                  <a:lnTo>
                    <a:pt x="758" y="130"/>
                  </a:lnTo>
                  <a:lnTo>
                    <a:pt x="759" y="129"/>
                  </a:lnTo>
                  <a:lnTo>
                    <a:pt x="760" y="129"/>
                  </a:lnTo>
                  <a:lnTo>
                    <a:pt x="761" y="130"/>
                  </a:lnTo>
                  <a:lnTo>
                    <a:pt x="762" y="130"/>
                  </a:lnTo>
                  <a:lnTo>
                    <a:pt x="764" y="130"/>
                  </a:lnTo>
                  <a:lnTo>
                    <a:pt x="765" y="130"/>
                  </a:lnTo>
                  <a:lnTo>
                    <a:pt x="766" y="130"/>
                  </a:lnTo>
                  <a:lnTo>
                    <a:pt x="767" y="130"/>
                  </a:lnTo>
                  <a:lnTo>
                    <a:pt x="768" y="130"/>
                  </a:lnTo>
                  <a:lnTo>
                    <a:pt x="769" y="130"/>
                  </a:lnTo>
                  <a:lnTo>
                    <a:pt x="770" y="130"/>
                  </a:lnTo>
                  <a:lnTo>
                    <a:pt x="771" y="130"/>
                  </a:lnTo>
                  <a:lnTo>
                    <a:pt x="772" y="130"/>
                  </a:lnTo>
                  <a:lnTo>
                    <a:pt x="773" y="130"/>
                  </a:lnTo>
                  <a:lnTo>
                    <a:pt x="775" y="130"/>
                  </a:lnTo>
                  <a:lnTo>
                    <a:pt x="776" y="130"/>
                  </a:lnTo>
                  <a:lnTo>
                    <a:pt x="777" y="130"/>
                  </a:lnTo>
                  <a:lnTo>
                    <a:pt x="778" y="130"/>
                  </a:lnTo>
                  <a:lnTo>
                    <a:pt x="779" y="130"/>
                  </a:lnTo>
                  <a:lnTo>
                    <a:pt x="780" y="129"/>
                  </a:lnTo>
                  <a:lnTo>
                    <a:pt x="781" y="130"/>
                  </a:lnTo>
                  <a:lnTo>
                    <a:pt x="782" y="130"/>
                  </a:lnTo>
                  <a:lnTo>
                    <a:pt x="783" y="130"/>
                  </a:lnTo>
                  <a:lnTo>
                    <a:pt x="784" y="130"/>
                  </a:lnTo>
                  <a:lnTo>
                    <a:pt x="786" y="130"/>
                  </a:lnTo>
                  <a:lnTo>
                    <a:pt x="787" y="130"/>
                  </a:lnTo>
                  <a:lnTo>
                    <a:pt x="788" y="130"/>
                  </a:lnTo>
                  <a:lnTo>
                    <a:pt x="789" y="130"/>
                  </a:lnTo>
                  <a:lnTo>
                    <a:pt x="790" y="130"/>
                  </a:lnTo>
                  <a:lnTo>
                    <a:pt x="791" y="130"/>
                  </a:lnTo>
                  <a:lnTo>
                    <a:pt x="792" y="130"/>
                  </a:lnTo>
                  <a:lnTo>
                    <a:pt x="793" y="130"/>
                  </a:lnTo>
                  <a:lnTo>
                    <a:pt x="794" y="130"/>
                  </a:lnTo>
                  <a:lnTo>
                    <a:pt x="796" y="130"/>
                  </a:lnTo>
                  <a:lnTo>
                    <a:pt x="797" y="130"/>
                  </a:lnTo>
                  <a:lnTo>
                    <a:pt x="798" y="130"/>
                  </a:lnTo>
                  <a:lnTo>
                    <a:pt x="799" y="130"/>
                  </a:lnTo>
                  <a:lnTo>
                    <a:pt x="800" y="130"/>
                  </a:lnTo>
                  <a:lnTo>
                    <a:pt x="801" y="130"/>
                  </a:lnTo>
                  <a:lnTo>
                    <a:pt x="802" y="130"/>
                  </a:lnTo>
                  <a:lnTo>
                    <a:pt x="803" y="130"/>
                  </a:lnTo>
                  <a:lnTo>
                    <a:pt x="804" y="130"/>
                  </a:lnTo>
                  <a:lnTo>
                    <a:pt x="805" y="130"/>
                  </a:lnTo>
                  <a:lnTo>
                    <a:pt x="807" y="130"/>
                  </a:lnTo>
                  <a:lnTo>
                    <a:pt x="808" y="130"/>
                  </a:lnTo>
                  <a:lnTo>
                    <a:pt x="809" y="130"/>
                  </a:lnTo>
                  <a:lnTo>
                    <a:pt x="810" y="130"/>
                  </a:lnTo>
                  <a:lnTo>
                    <a:pt x="811" y="130"/>
                  </a:lnTo>
                  <a:lnTo>
                    <a:pt x="812" y="130"/>
                  </a:lnTo>
                  <a:lnTo>
                    <a:pt x="813" y="130"/>
                  </a:lnTo>
                  <a:lnTo>
                    <a:pt x="814" y="130"/>
                  </a:lnTo>
                  <a:lnTo>
                    <a:pt x="815" y="130"/>
                  </a:lnTo>
                  <a:lnTo>
                    <a:pt x="817" y="130"/>
                  </a:lnTo>
                  <a:lnTo>
                    <a:pt x="818" y="130"/>
                  </a:lnTo>
                  <a:lnTo>
                    <a:pt x="819" y="130"/>
                  </a:lnTo>
                  <a:lnTo>
                    <a:pt x="820" y="130"/>
                  </a:lnTo>
                  <a:lnTo>
                    <a:pt x="821" y="130"/>
                  </a:lnTo>
                  <a:lnTo>
                    <a:pt x="822" y="130"/>
                  </a:lnTo>
                  <a:lnTo>
                    <a:pt x="823" y="130"/>
                  </a:lnTo>
                  <a:lnTo>
                    <a:pt x="824" y="130"/>
                  </a:lnTo>
                  <a:lnTo>
                    <a:pt x="825" y="130"/>
                  </a:lnTo>
                  <a:lnTo>
                    <a:pt x="826" y="130"/>
                  </a:lnTo>
                  <a:lnTo>
                    <a:pt x="828" y="130"/>
                  </a:lnTo>
                  <a:lnTo>
                    <a:pt x="829" y="130"/>
                  </a:lnTo>
                  <a:lnTo>
                    <a:pt x="830" y="130"/>
                  </a:lnTo>
                  <a:lnTo>
                    <a:pt x="831" y="130"/>
                  </a:lnTo>
                  <a:lnTo>
                    <a:pt x="832" y="130"/>
                  </a:lnTo>
                  <a:lnTo>
                    <a:pt x="833" y="130"/>
                  </a:lnTo>
                  <a:lnTo>
                    <a:pt x="834" y="130"/>
                  </a:lnTo>
                  <a:lnTo>
                    <a:pt x="835" y="130"/>
                  </a:lnTo>
                  <a:lnTo>
                    <a:pt x="836" y="130"/>
                  </a:lnTo>
                  <a:lnTo>
                    <a:pt x="838" y="130"/>
                  </a:lnTo>
                  <a:lnTo>
                    <a:pt x="839" y="130"/>
                  </a:lnTo>
                  <a:lnTo>
                    <a:pt x="840" y="130"/>
                  </a:lnTo>
                  <a:lnTo>
                    <a:pt x="841" y="130"/>
                  </a:lnTo>
                  <a:lnTo>
                    <a:pt x="842" y="130"/>
                  </a:lnTo>
                  <a:lnTo>
                    <a:pt x="843" y="130"/>
                  </a:lnTo>
                  <a:lnTo>
                    <a:pt x="844" y="130"/>
                  </a:lnTo>
                  <a:lnTo>
                    <a:pt x="845" y="130"/>
                  </a:lnTo>
                  <a:lnTo>
                    <a:pt x="846" y="130"/>
                  </a:lnTo>
                  <a:lnTo>
                    <a:pt x="848" y="130"/>
                  </a:lnTo>
                  <a:lnTo>
                    <a:pt x="849" y="130"/>
                  </a:lnTo>
                  <a:lnTo>
                    <a:pt x="850" y="130"/>
                  </a:lnTo>
                  <a:lnTo>
                    <a:pt x="851" y="130"/>
                  </a:lnTo>
                  <a:lnTo>
                    <a:pt x="852" y="130"/>
                  </a:lnTo>
                  <a:lnTo>
                    <a:pt x="853" y="130"/>
                  </a:lnTo>
                  <a:lnTo>
                    <a:pt x="854" y="130"/>
                  </a:lnTo>
                  <a:lnTo>
                    <a:pt x="855" y="130"/>
                  </a:lnTo>
                  <a:lnTo>
                    <a:pt x="856" y="130"/>
                  </a:lnTo>
                  <a:lnTo>
                    <a:pt x="858" y="130"/>
                  </a:lnTo>
                  <a:lnTo>
                    <a:pt x="859" y="130"/>
                  </a:lnTo>
                  <a:lnTo>
                    <a:pt x="860" y="130"/>
                  </a:lnTo>
                  <a:lnTo>
                    <a:pt x="861" y="130"/>
                  </a:lnTo>
                  <a:lnTo>
                    <a:pt x="862" y="130"/>
                  </a:lnTo>
                  <a:lnTo>
                    <a:pt x="863" y="130"/>
                  </a:lnTo>
                  <a:lnTo>
                    <a:pt x="864" y="130"/>
                  </a:lnTo>
                  <a:lnTo>
                    <a:pt x="865" y="130"/>
                  </a:lnTo>
                  <a:lnTo>
                    <a:pt x="866" y="130"/>
                  </a:lnTo>
                  <a:lnTo>
                    <a:pt x="868" y="130"/>
                  </a:lnTo>
                  <a:lnTo>
                    <a:pt x="869" y="130"/>
                  </a:lnTo>
                  <a:lnTo>
                    <a:pt x="870" y="130"/>
                  </a:lnTo>
                  <a:lnTo>
                    <a:pt x="871" y="130"/>
                  </a:lnTo>
                  <a:lnTo>
                    <a:pt x="872" y="130"/>
                  </a:lnTo>
                  <a:lnTo>
                    <a:pt x="873" y="130"/>
                  </a:lnTo>
                  <a:lnTo>
                    <a:pt x="874" y="130"/>
                  </a:lnTo>
                  <a:lnTo>
                    <a:pt x="875" y="130"/>
                  </a:lnTo>
                  <a:lnTo>
                    <a:pt x="876" y="130"/>
                  </a:lnTo>
                  <a:lnTo>
                    <a:pt x="877" y="130"/>
                  </a:lnTo>
                  <a:lnTo>
                    <a:pt x="879" y="130"/>
                  </a:lnTo>
                  <a:lnTo>
                    <a:pt x="880" y="130"/>
                  </a:lnTo>
                  <a:lnTo>
                    <a:pt x="881" y="130"/>
                  </a:lnTo>
                  <a:lnTo>
                    <a:pt x="882" y="130"/>
                  </a:lnTo>
                  <a:lnTo>
                    <a:pt x="883" y="130"/>
                  </a:lnTo>
                  <a:lnTo>
                    <a:pt x="884" y="130"/>
                  </a:lnTo>
                  <a:lnTo>
                    <a:pt x="885" y="130"/>
                  </a:lnTo>
                  <a:lnTo>
                    <a:pt x="886" y="130"/>
                  </a:lnTo>
                  <a:lnTo>
                    <a:pt x="887" y="130"/>
                  </a:lnTo>
                  <a:lnTo>
                    <a:pt x="889" y="130"/>
                  </a:lnTo>
                  <a:lnTo>
                    <a:pt x="890" y="130"/>
                  </a:lnTo>
                  <a:lnTo>
                    <a:pt x="891" y="130"/>
                  </a:lnTo>
                  <a:lnTo>
                    <a:pt x="892" y="130"/>
                  </a:lnTo>
                  <a:lnTo>
                    <a:pt x="893" y="130"/>
                  </a:lnTo>
                  <a:lnTo>
                    <a:pt x="894" y="130"/>
                  </a:lnTo>
                  <a:lnTo>
                    <a:pt x="895" y="130"/>
                  </a:lnTo>
                  <a:lnTo>
                    <a:pt x="896" y="130"/>
                  </a:lnTo>
                  <a:lnTo>
                    <a:pt x="897" y="130"/>
                  </a:lnTo>
                  <a:lnTo>
                    <a:pt x="898" y="130"/>
                  </a:lnTo>
                  <a:lnTo>
                    <a:pt x="900" y="130"/>
                  </a:lnTo>
                  <a:lnTo>
                    <a:pt x="901" y="130"/>
                  </a:lnTo>
                  <a:lnTo>
                    <a:pt x="902" y="130"/>
                  </a:lnTo>
                  <a:lnTo>
                    <a:pt x="903" y="130"/>
                  </a:lnTo>
                  <a:lnTo>
                    <a:pt x="904" y="130"/>
                  </a:lnTo>
                  <a:lnTo>
                    <a:pt x="905" y="130"/>
                  </a:lnTo>
                  <a:lnTo>
                    <a:pt x="906" y="130"/>
                  </a:lnTo>
                  <a:lnTo>
                    <a:pt x="907" y="130"/>
                  </a:lnTo>
                  <a:lnTo>
                    <a:pt x="909" y="130"/>
                  </a:lnTo>
                  <a:lnTo>
                    <a:pt x="910" y="130"/>
                  </a:lnTo>
                  <a:lnTo>
                    <a:pt x="911" y="130"/>
                  </a:lnTo>
                  <a:lnTo>
                    <a:pt x="912" y="130"/>
                  </a:lnTo>
                  <a:lnTo>
                    <a:pt x="913" y="130"/>
                  </a:lnTo>
                  <a:lnTo>
                    <a:pt x="914" y="130"/>
                  </a:lnTo>
                  <a:lnTo>
                    <a:pt x="915" y="130"/>
                  </a:lnTo>
                  <a:lnTo>
                    <a:pt x="916" y="130"/>
                  </a:lnTo>
                  <a:lnTo>
                    <a:pt x="917" y="130"/>
                  </a:lnTo>
                  <a:lnTo>
                    <a:pt x="918" y="130"/>
                  </a:lnTo>
                  <a:lnTo>
                    <a:pt x="920" y="130"/>
                  </a:lnTo>
                  <a:lnTo>
                    <a:pt x="921" y="130"/>
                  </a:lnTo>
                  <a:lnTo>
                    <a:pt x="922" y="130"/>
                  </a:lnTo>
                  <a:lnTo>
                    <a:pt x="923" y="130"/>
                  </a:lnTo>
                  <a:lnTo>
                    <a:pt x="924" y="130"/>
                  </a:lnTo>
                  <a:lnTo>
                    <a:pt x="925" y="130"/>
                  </a:lnTo>
                  <a:lnTo>
                    <a:pt x="926" y="130"/>
                  </a:lnTo>
                  <a:lnTo>
                    <a:pt x="927" y="130"/>
                  </a:lnTo>
                  <a:lnTo>
                    <a:pt x="928" y="130"/>
                  </a:lnTo>
                  <a:lnTo>
                    <a:pt x="930" y="130"/>
                  </a:lnTo>
                  <a:lnTo>
                    <a:pt x="931" y="130"/>
                  </a:lnTo>
                  <a:lnTo>
                    <a:pt x="932" y="130"/>
                  </a:lnTo>
                  <a:lnTo>
                    <a:pt x="933" y="130"/>
                  </a:lnTo>
                  <a:lnTo>
                    <a:pt x="934" y="130"/>
                  </a:lnTo>
                  <a:lnTo>
                    <a:pt x="935" y="130"/>
                  </a:lnTo>
                  <a:lnTo>
                    <a:pt x="936" y="130"/>
                  </a:lnTo>
                  <a:lnTo>
                    <a:pt x="937" y="130"/>
                  </a:lnTo>
                  <a:lnTo>
                    <a:pt x="938" y="130"/>
                  </a:lnTo>
                  <a:lnTo>
                    <a:pt x="940" y="130"/>
                  </a:lnTo>
                  <a:lnTo>
                    <a:pt x="941" y="130"/>
                  </a:lnTo>
                  <a:lnTo>
                    <a:pt x="942" y="130"/>
                  </a:lnTo>
                  <a:lnTo>
                    <a:pt x="943" y="130"/>
                  </a:lnTo>
                  <a:lnTo>
                    <a:pt x="944" y="130"/>
                  </a:lnTo>
                  <a:lnTo>
                    <a:pt x="945" y="130"/>
                  </a:lnTo>
                  <a:lnTo>
                    <a:pt x="946" y="130"/>
                  </a:lnTo>
                  <a:lnTo>
                    <a:pt x="947" y="130"/>
                  </a:lnTo>
                  <a:lnTo>
                    <a:pt x="948" y="130"/>
                  </a:lnTo>
                  <a:lnTo>
                    <a:pt x="950" y="130"/>
                  </a:lnTo>
                  <a:lnTo>
                    <a:pt x="951" y="130"/>
                  </a:lnTo>
                  <a:lnTo>
                    <a:pt x="952" y="130"/>
                  </a:lnTo>
                  <a:lnTo>
                    <a:pt x="953" y="130"/>
                  </a:lnTo>
                  <a:lnTo>
                    <a:pt x="954" y="130"/>
                  </a:lnTo>
                  <a:lnTo>
                    <a:pt x="955" y="129"/>
                  </a:lnTo>
                  <a:lnTo>
                    <a:pt x="956" y="130"/>
                  </a:lnTo>
                  <a:lnTo>
                    <a:pt x="957" y="130"/>
                  </a:lnTo>
                  <a:lnTo>
                    <a:pt x="958" y="130"/>
                  </a:lnTo>
                  <a:lnTo>
                    <a:pt x="960" y="130"/>
                  </a:lnTo>
                  <a:lnTo>
                    <a:pt x="961" y="130"/>
                  </a:lnTo>
                  <a:lnTo>
                    <a:pt x="962" y="130"/>
                  </a:lnTo>
                  <a:lnTo>
                    <a:pt x="963" y="130"/>
                  </a:lnTo>
                  <a:lnTo>
                    <a:pt x="964" y="130"/>
                  </a:lnTo>
                  <a:lnTo>
                    <a:pt x="965" y="130"/>
                  </a:lnTo>
                  <a:lnTo>
                    <a:pt x="966" y="130"/>
                  </a:lnTo>
                  <a:lnTo>
                    <a:pt x="967" y="130"/>
                  </a:lnTo>
                  <a:lnTo>
                    <a:pt x="968" y="130"/>
                  </a:lnTo>
                  <a:lnTo>
                    <a:pt x="969" y="130"/>
                  </a:lnTo>
                  <a:lnTo>
                    <a:pt x="971" y="130"/>
                  </a:lnTo>
                  <a:lnTo>
                    <a:pt x="972" y="130"/>
                  </a:lnTo>
                  <a:lnTo>
                    <a:pt x="973" y="129"/>
                  </a:lnTo>
                  <a:lnTo>
                    <a:pt x="974" y="130"/>
                  </a:lnTo>
                  <a:lnTo>
                    <a:pt x="975" y="130"/>
                  </a:lnTo>
                  <a:lnTo>
                    <a:pt x="976" y="130"/>
                  </a:lnTo>
                  <a:lnTo>
                    <a:pt x="977" y="130"/>
                  </a:lnTo>
                  <a:lnTo>
                    <a:pt x="978" y="130"/>
                  </a:lnTo>
                  <a:lnTo>
                    <a:pt x="979" y="130"/>
                  </a:lnTo>
                  <a:lnTo>
                    <a:pt x="981" y="130"/>
                  </a:lnTo>
                  <a:lnTo>
                    <a:pt x="982" y="130"/>
                  </a:lnTo>
                  <a:lnTo>
                    <a:pt x="983" y="129"/>
                  </a:lnTo>
                  <a:lnTo>
                    <a:pt x="984" y="130"/>
                  </a:lnTo>
                  <a:lnTo>
                    <a:pt x="985" y="130"/>
                  </a:lnTo>
                  <a:lnTo>
                    <a:pt x="986" y="130"/>
                  </a:lnTo>
                  <a:lnTo>
                    <a:pt x="987" y="130"/>
                  </a:lnTo>
                  <a:lnTo>
                    <a:pt x="988" y="130"/>
                  </a:lnTo>
                  <a:lnTo>
                    <a:pt x="989" y="130"/>
                  </a:lnTo>
                  <a:lnTo>
                    <a:pt x="991" y="130"/>
                  </a:lnTo>
                  <a:lnTo>
                    <a:pt x="992" y="130"/>
                  </a:lnTo>
                  <a:lnTo>
                    <a:pt x="993" y="130"/>
                  </a:lnTo>
                  <a:lnTo>
                    <a:pt x="994" y="130"/>
                  </a:lnTo>
                  <a:lnTo>
                    <a:pt x="995" y="130"/>
                  </a:lnTo>
                  <a:lnTo>
                    <a:pt x="996" y="130"/>
                  </a:lnTo>
                  <a:lnTo>
                    <a:pt x="997" y="130"/>
                  </a:lnTo>
                  <a:lnTo>
                    <a:pt x="998" y="130"/>
                  </a:lnTo>
                  <a:lnTo>
                    <a:pt x="1000" y="130"/>
                  </a:lnTo>
                </a:path>
              </a:pathLst>
            </a:custGeom>
            <a:noFill/>
            <a:ln w="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50" name="Freeform 1081">
              <a:extLst>
                <a:ext uri="{FF2B5EF4-FFF2-40B4-BE49-F238E27FC236}">
                  <a16:creationId xmlns:a16="http://schemas.microsoft.com/office/drawing/2014/main" id="{CF309958-723D-C306-C4A3-E475E3ACDD54}"/>
                </a:ext>
              </a:extLst>
            </p:cNvPr>
            <p:cNvSpPr>
              <a:spLocks/>
            </p:cNvSpPr>
            <p:nvPr/>
          </p:nvSpPr>
          <p:spPr bwMode="auto">
            <a:xfrm>
              <a:off x="7315200" y="4467226"/>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51" name="Line 1082">
              <a:extLst>
                <a:ext uri="{FF2B5EF4-FFF2-40B4-BE49-F238E27FC236}">
                  <a16:creationId xmlns:a16="http://schemas.microsoft.com/office/drawing/2014/main" id="{C2E782AE-ABCE-1D73-60B9-0C27B1506500}"/>
                </a:ext>
              </a:extLst>
            </p:cNvPr>
            <p:cNvSpPr>
              <a:spLocks noChangeShapeType="1"/>
            </p:cNvSpPr>
            <p:nvPr/>
          </p:nvSpPr>
          <p:spPr bwMode="auto">
            <a:xfrm>
              <a:off x="7296150"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52" name="Line 1083">
              <a:extLst>
                <a:ext uri="{FF2B5EF4-FFF2-40B4-BE49-F238E27FC236}">
                  <a16:creationId xmlns:a16="http://schemas.microsoft.com/office/drawing/2014/main" id="{E6247ED6-7F7D-BF48-EB81-9E7618AEF3E4}"/>
                </a:ext>
              </a:extLst>
            </p:cNvPr>
            <p:cNvSpPr>
              <a:spLocks noChangeShapeType="1"/>
            </p:cNvSpPr>
            <p:nvPr/>
          </p:nvSpPr>
          <p:spPr bwMode="auto">
            <a:xfrm>
              <a:off x="7308850"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53" name="Freeform 1084">
              <a:extLst>
                <a:ext uri="{FF2B5EF4-FFF2-40B4-BE49-F238E27FC236}">
                  <a16:creationId xmlns:a16="http://schemas.microsoft.com/office/drawing/2014/main" id="{54005B0F-E6C8-FE56-95E7-47117D630986}"/>
                </a:ext>
              </a:extLst>
            </p:cNvPr>
            <p:cNvSpPr>
              <a:spLocks/>
            </p:cNvSpPr>
            <p:nvPr/>
          </p:nvSpPr>
          <p:spPr bwMode="auto">
            <a:xfrm>
              <a:off x="7135813" y="4467226"/>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54" name="Line 1085">
              <a:extLst>
                <a:ext uri="{FF2B5EF4-FFF2-40B4-BE49-F238E27FC236}">
                  <a16:creationId xmlns:a16="http://schemas.microsoft.com/office/drawing/2014/main" id="{C41C2D94-6EE1-7113-491A-F03C48782C90}"/>
                </a:ext>
              </a:extLst>
            </p:cNvPr>
            <p:cNvSpPr>
              <a:spLocks noChangeShapeType="1"/>
            </p:cNvSpPr>
            <p:nvPr/>
          </p:nvSpPr>
          <p:spPr bwMode="auto">
            <a:xfrm>
              <a:off x="7116763"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55" name="Line 1086">
              <a:extLst>
                <a:ext uri="{FF2B5EF4-FFF2-40B4-BE49-F238E27FC236}">
                  <a16:creationId xmlns:a16="http://schemas.microsoft.com/office/drawing/2014/main" id="{A410F40E-53E9-02C2-3847-4F4D66B2DB05}"/>
                </a:ext>
              </a:extLst>
            </p:cNvPr>
            <p:cNvSpPr>
              <a:spLocks noChangeShapeType="1"/>
            </p:cNvSpPr>
            <p:nvPr/>
          </p:nvSpPr>
          <p:spPr bwMode="auto">
            <a:xfrm>
              <a:off x="7129463"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56" name="Freeform 1087">
              <a:extLst>
                <a:ext uri="{FF2B5EF4-FFF2-40B4-BE49-F238E27FC236}">
                  <a16:creationId xmlns:a16="http://schemas.microsoft.com/office/drawing/2014/main" id="{7AD88B3E-3FE7-1AF4-FD26-FC0487EBCE6A}"/>
                </a:ext>
              </a:extLst>
            </p:cNvPr>
            <p:cNvSpPr>
              <a:spLocks/>
            </p:cNvSpPr>
            <p:nvPr/>
          </p:nvSpPr>
          <p:spPr bwMode="auto">
            <a:xfrm>
              <a:off x="7034213" y="4467226"/>
              <a:ext cx="31750" cy="0"/>
            </a:xfrm>
            <a:custGeom>
              <a:avLst/>
              <a:gdLst>
                <a:gd name="T0" fmla="*/ 0 w 5"/>
                <a:gd name="T1" fmla="*/ 0 w 5"/>
                <a:gd name="T2" fmla="*/ 5 w 5"/>
                <a:gd name="T3" fmla="*/ 5 w 5"/>
              </a:gdLst>
              <a:ahLst/>
              <a:cxnLst>
                <a:cxn ang="0">
                  <a:pos x="T0" y="0"/>
                </a:cxn>
                <a:cxn ang="0">
                  <a:pos x="T1" y="0"/>
                </a:cxn>
                <a:cxn ang="0">
                  <a:pos x="T2" y="0"/>
                </a:cxn>
                <a:cxn ang="0">
                  <a:pos x="T3" y="0"/>
                </a:cxn>
              </a:cxnLst>
              <a:rect l="0" t="0" r="r" b="b"/>
              <a:pathLst>
                <a:path w="5">
                  <a:moveTo>
                    <a:pt x="0" y="0"/>
                  </a:moveTo>
                  <a:lnTo>
                    <a:pt x="0" y="0"/>
                  </a:lnTo>
                  <a:lnTo>
                    <a:pt x="5" y="0"/>
                  </a:lnTo>
                  <a:lnTo>
                    <a:pt x="5"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57" name="Line 1088">
              <a:extLst>
                <a:ext uri="{FF2B5EF4-FFF2-40B4-BE49-F238E27FC236}">
                  <a16:creationId xmlns:a16="http://schemas.microsoft.com/office/drawing/2014/main" id="{725F9252-30FF-01B9-8DB6-5B4B8C096641}"/>
                </a:ext>
              </a:extLst>
            </p:cNvPr>
            <p:cNvSpPr>
              <a:spLocks noChangeShapeType="1"/>
            </p:cNvSpPr>
            <p:nvPr/>
          </p:nvSpPr>
          <p:spPr bwMode="auto">
            <a:xfrm>
              <a:off x="7013575"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58" name="Line 1089">
              <a:extLst>
                <a:ext uri="{FF2B5EF4-FFF2-40B4-BE49-F238E27FC236}">
                  <a16:creationId xmlns:a16="http://schemas.microsoft.com/office/drawing/2014/main" id="{A0A4C58E-631F-80CF-8482-BF4C5AC6AE50}"/>
                </a:ext>
              </a:extLst>
            </p:cNvPr>
            <p:cNvSpPr>
              <a:spLocks noChangeShapeType="1"/>
            </p:cNvSpPr>
            <p:nvPr/>
          </p:nvSpPr>
          <p:spPr bwMode="auto">
            <a:xfrm>
              <a:off x="7046913"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59" name="Freeform 1090">
              <a:extLst>
                <a:ext uri="{FF2B5EF4-FFF2-40B4-BE49-F238E27FC236}">
                  <a16:creationId xmlns:a16="http://schemas.microsoft.com/office/drawing/2014/main" id="{6EFCE868-2D54-903F-9A0F-2F40C38C549C}"/>
                </a:ext>
              </a:extLst>
            </p:cNvPr>
            <p:cNvSpPr>
              <a:spLocks/>
            </p:cNvSpPr>
            <p:nvPr/>
          </p:nvSpPr>
          <p:spPr bwMode="auto">
            <a:xfrm>
              <a:off x="6016625" y="4467226"/>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60" name="Line 1091">
              <a:extLst>
                <a:ext uri="{FF2B5EF4-FFF2-40B4-BE49-F238E27FC236}">
                  <a16:creationId xmlns:a16="http://schemas.microsoft.com/office/drawing/2014/main" id="{A5E6474F-BCA7-4BA6-34E3-815AB59741AB}"/>
                </a:ext>
              </a:extLst>
            </p:cNvPr>
            <p:cNvSpPr>
              <a:spLocks noChangeShapeType="1"/>
            </p:cNvSpPr>
            <p:nvPr/>
          </p:nvSpPr>
          <p:spPr bwMode="auto">
            <a:xfrm>
              <a:off x="5997575"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61" name="Line 1092">
              <a:extLst>
                <a:ext uri="{FF2B5EF4-FFF2-40B4-BE49-F238E27FC236}">
                  <a16:creationId xmlns:a16="http://schemas.microsoft.com/office/drawing/2014/main" id="{C64FDD42-D71D-4D5F-38B8-74A19E3ACD18}"/>
                </a:ext>
              </a:extLst>
            </p:cNvPr>
            <p:cNvSpPr>
              <a:spLocks noChangeShapeType="1"/>
            </p:cNvSpPr>
            <p:nvPr/>
          </p:nvSpPr>
          <p:spPr bwMode="auto">
            <a:xfrm>
              <a:off x="6010275"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62" name="Freeform 1093">
              <a:extLst>
                <a:ext uri="{FF2B5EF4-FFF2-40B4-BE49-F238E27FC236}">
                  <a16:creationId xmlns:a16="http://schemas.microsoft.com/office/drawing/2014/main" id="{97F66CDD-CF44-80D6-AB54-9BAA999B1691}"/>
                </a:ext>
              </a:extLst>
            </p:cNvPr>
            <p:cNvSpPr>
              <a:spLocks/>
            </p:cNvSpPr>
            <p:nvPr/>
          </p:nvSpPr>
          <p:spPr bwMode="auto">
            <a:xfrm>
              <a:off x="5938838" y="4467226"/>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63" name="Line 1094">
              <a:extLst>
                <a:ext uri="{FF2B5EF4-FFF2-40B4-BE49-F238E27FC236}">
                  <a16:creationId xmlns:a16="http://schemas.microsoft.com/office/drawing/2014/main" id="{0E02C453-DE02-8618-34B3-DC57E59452C7}"/>
                </a:ext>
              </a:extLst>
            </p:cNvPr>
            <p:cNvSpPr>
              <a:spLocks noChangeShapeType="1"/>
            </p:cNvSpPr>
            <p:nvPr/>
          </p:nvSpPr>
          <p:spPr bwMode="auto">
            <a:xfrm>
              <a:off x="5919788"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64" name="Line 1095">
              <a:extLst>
                <a:ext uri="{FF2B5EF4-FFF2-40B4-BE49-F238E27FC236}">
                  <a16:creationId xmlns:a16="http://schemas.microsoft.com/office/drawing/2014/main" id="{1B443FD6-AB95-A21B-145C-F1AEDF609EF9}"/>
                </a:ext>
              </a:extLst>
            </p:cNvPr>
            <p:cNvSpPr>
              <a:spLocks noChangeShapeType="1"/>
            </p:cNvSpPr>
            <p:nvPr/>
          </p:nvSpPr>
          <p:spPr bwMode="auto">
            <a:xfrm>
              <a:off x="5932488"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65" name="Freeform 1096">
              <a:extLst>
                <a:ext uri="{FF2B5EF4-FFF2-40B4-BE49-F238E27FC236}">
                  <a16:creationId xmlns:a16="http://schemas.microsoft.com/office/drawing/2014/main" id="{B66484C8-ACF8-A06C-3B37-85E7744B778D}"/>
                </a:ext>
              </a:extLst>
            </p:cNvPr>
            <p:cNvSpPr>
              <a:spLocks/>
            </p:cNvSpPr>
            <p:nvPr/>
          </p:nvSpPr>
          <p:spPr bwMode="auto">
            <a:xfrm>
              <a:off x="5881688" y="4467226"/>
              <a:ext cx="19050" cy="0"/>
            </a:xfrm>
            <a:custGeom>
              <a:avLst/>
              <a:gdLst>
                <a:gd name="T0" fmla="*/ 0 w 3"/>
                <a:gd name="T1" fmla="*/ 0 w 3"/>
                <a:gd name="T2" fmla="*/ 3 w 3"/>
                <a:gd name="T3" fmla="*/ 3 w 3"/>
              </a:gdLst>
              <a:ahLst/>
              <a:cxnLst>
                <a:cxn ang="0">
                  <a:pos x="T0" y="0"/>
                </a:cxn>
                <a:cxn ang="0">
                  <a:pos x="T1" y="0"/>
                </a:cxn>
                <a:cxn ang="0">
                  <a:pos x="T2" y="0"/>
                </a:cxn>
                <a:cxn ang="0">
                  <a:pos x="T3" y="0"/>
                </a:cxn>
              </a:cxnLst>
              <a:rect l="0" t="0" r="r" b="b"/>
              <a:pathLst>
                <a:path w="3">
                  <a:moveTo>
                    <a:pt x="0" y="0"/>
                  </a:moveTo>
                  <a:lnTo>
                    <a:pt x="0" y="0"/>
                  </a:lnTo>
                  <a:lnTo>
                    <a:pt x="3" y="0"/>
                  </a:lnTo>
                  <a:lnTo>
                    <a:pt x="3"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66" name="Line 1097">
              <a:extLst>
                <a:ext uri="{FF2B5EF4-FFF2-40B4-BE49-F238E27FC236}">
                  <a16:creationId xmlns:a16="http://schemas.microsoft.com/office/drawing/2014/main" id="{05A6E6D0-133F-F56A-92D8-B8F116DFD5B9}"/>
                </a:ext>
              </a:extLst>
            </p:cNvPr>
            <p:cNvSpPr>
              <a:spLocks noChangeShapeType="1"/>
            </p:cNvSpPr>
            <p:nvPr/>
          </p:nvSpPr>
          <p:spPr bwMode="auto">
            <a:xfrm>
              <a:off x="5862638"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67" name="Line 1098">
              <a:extLst>
                <a:ext uri="{FF2B5EF4-FFF2-40B4-BE49-F238E27FC236}">
                  <a16:creationId xmlns:a16="http://schemas.microsoft.com/office/drawing/2014/main" id="{0CC5D4E3-B1E8-2A5A-D7F5-4C589CF8798B}"/>
                </a:ext>
              </a:extLst>
            </p:cNvPr>
            <p:cNvSpPr>
              <a:spLocks noChangeShapeType="1"/>
            </p:cNvSpPr>
            <p:nvPr/>
          </p:nvSpPr>
          <p:spPr bwMode="auto">
            <a:xfrm>
              <a:off x="5881688"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68" name="Freeform 1099">
              <a:extLst>
                <a:ext uri="{FF2B5EF4-FFF2-40B4-BE49-F238E27FC236}">
                  <a16:creationId xmlns:a16="http://schemas.microsoft.com/office/drawing/2014/main" id="{C4298609-86B2-60C6-7F7B-47B618BE1275}"/>
                </a:ext>
              </a:extLst>
            </p:cNvPr>
            <p:cNvSpPr>
              <a:spLocks/>
            </p:cNvSpPr>
            <p:nvPr/>
          </p:nvSpPr>
          <p:spPr bwMode="auto">
            <a:xfrm>
              <a:off x="4864100" y="4467226"/>
              <a:ext cx="147638" cy="0"/>
            </a:xfrm>
            <a:custGeom>
              <a:avLst/>
              <a:gdLst>
                <a:gd name="T0" fmla="*/ 0 w 23"/>
                <a:gd name="T1" fmla="*/ 0 w 23"/>
                <a:gd name="T2" fmla="*/ 23 w 23"/>
                <a:gd name="T3" fmla="*/ 23 w 23"/>
              </a:gdLst>
              <a:ahLst/>
              <a:cxnLst>
                <a:cxn ang="0">
                  <a:pos x="T0" y="0"/>
                </a:cxn>
                <a:cxn ang="0">
                  <a:pos x="T1" y="0"/>
                </a:cxn>
                <a:cxn ang="0">
                  <a:pos x="T2" y="0"/>
                </a:cxn>
                <a:cxn ang="0">
                  <a:pos x="T3" y="0"/>
                </a:cxn>
              </a:cxnLst>
              <a:rect l="0" t="0" r="r" b="b"/>
              <a:pathLst>
                <a:path w="23">
                  <a:moveTo>
                    <a:pt x="0" y="0"/>
                  </a:moveTo>
                  <a:lnTo>
                    <a:pt x="0" y="0"/>
                  </a:lnTo>
                  <a:lnTo>
                    <a:pt x="23" y="0"/>
                  </a:lnTo>
                  <a:lnTo>
                    <a:pt x="23"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69" name="Line 1100">
              <a:extLst>
                <a:ext uri="{FF2B5EF4-FFF2-40B4-BE49-F238E27FC236}">
                  <a16:creationId xmlns:a16="http://schemas.microsoft.com/office/drawing/2014/main" id="{336CCDAB-95EB-3F92-90AE-D668968E912C}"/>
                </a:ext>
              </a:extLst>
            </p:cNvPr>
            <p:cNvSpPr>
              <a:spLocks noChangeShapeType="1"/>
            </p:cNvSpPr>
            <p:nvPr/>
          </p:nvSpPr>
          <p:spPr bwMode="auto">
            <a:xfrm>
              <a:off x="4845050"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70" name="Line 1101">
              <a:extLst>
                <a:ext uri="{FF2B5EF4-FFF2-40B4-BE49-F238E27FC236}">
                  <a16:creationId xmlns:a16="http://schemas.microsoft.com/office/drawing/2014/main" id="{B6473BE1-C005-7F0A-5AA4-3957A8C62A83}"/>
                </a:ext>
              </a:extLst>
            </p:cNvPr>
            <p:cNvSpPr>
              <a:spLocks noChangeShapeType="1"/>
            </p:cNvSpPr>
            <p:nvPr/>
          </p:nvSpPr>
          <p:spPr bwMode="auto">
            <a:xfrm>
              <a:off x="4992688"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71" name="Freeform 1102">
              <a:extLst>
                <a:ext uri="{FF2B5EF4-FFF2-40B4-BE49-F238E27FC236}">
                  <a16:creationId xmlns:a16="http://schemas.microsoft.com/office/drawing/2014/main" id="{62A6A75E-0815-2C8C-D4AE-4D6EBF604B72}"/>
                </a:ext>
              </a:extLst>
            </p:cNvPr>
            <p:cNvSpPr>
              <a:spLocks/>
            </p:cNvSpPr>
            <p:nvPr/>
          </p:nvSpPr>
          <p:spPr bwMode="auto">
            <a:xfrm>
              <a:off x="4691063" y="4467226"/>
              <a:ext cx="134938" cy="0"/>
            </a:xfrm>
            <a:custGeom>
              <a:avLst/>
              <a:gdLst>
                <a:gd name="T0" fmla="*/ 0 w 21"/>
                <a:gd name="T1" fmla="*/ 0 w 21"/>
                <a:gd name="T2" fmla="*/ 21 w 21"/>
                <a:gd name="T3" fmla="*/ 21 w 21"/>
              </a:gdLst>
              <a:ahLst/>
              <a:cxnLst>
                <a:cxn ang="0">
                  <a:pos x="T0" y="0"/>
                </a:cxn>
                <a:cxn ang="0">
                  <a:pos x="T1" y="0"/>
                </a:cxn>
                <a:cxn ang="0">
                  <a:pos x="T2" y="0"/>
                </a:cxn>
                <a:cxn ang="0">
                  <a:pos x="T3" y="0"/>
                </a:cxn>
              </a:cxnLst>
              <a:rect l="0" t="0" r="r" b="b"/>
              <a:pathLst>
                <a:path w="21">
                  <a:moveTo>
                    <a:pt x="0" y="0"/>
                  </a:moveTo>
                  <a:lnTo>
                    <a:pt x="0" y="0"/>
                  </a:lnTo>
                  <a:lnTo>
                    <a:pt x="21" y="0"/>
                  </a:lnTo>
                  <a:lnTo>
                    <a:pt x="2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72" name="Line 1103">
              <a:extLst>
                <a:ext uri="{FF2B5EF4-FFF2-40B4-BE49-F238E27FC236}">
                  <a16:creationId xmlns:a16="http://schemas.microsoft.com/office/drawing/2014/main" id="{FBD88918-7495-EA4F-1C55-B52A542E13B1}"/>
                </a:ext>
              </a:extLst>
            </p:cNvPr>
            <p:cNvSpPr>
              <a:spLocks noChangeShapeType="1"/>
            </p:cNvSpPr>
            <p:nvPr/>
          </p:nvSpPr>
          <p:spPr bwMode="auto">
            <a:xfrm>
              <a:off x="4672013"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73" name="Line 1104">
              <a:extLst>
                <a:ext uri="{FF2B5EF4-FFF2-40B4-BE49-F238E27FC236}">
                  <a16:creationId xmlns:a16="http://schemas.microsoft.com/office/drawing/2014/main" id="{C9CBF866-3C34-D0E6-A54F-7B26D722E7B6}"/>
                </a:ext>
              </a:extLst>
            </p:cNvPr>
            <p:cNvSpPr>
              <a:spLocks noChangeShapeType="1"/>
            </p:cNvSpPr>
            <p:nvPr/>
          </p:nvSpPr>
          <p:spPr bwMode="auto">
            <a:xfrm>
              <a:off x="4806950"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74" name="Freeform 1105">
              <a:extLst>
                <a:ext uri="{FF2B5EF4-FFF2-40B4-BE49-F238E27FC236}">
                  <a16:creationId xmlns:a16="http://schemas.microsoft.com/office/drawing/2014/main" id="{3A5A8813-58BD-B462-7DB7-8BD6CD2704C1}"/>
                </a:ext>
              </a:extLst>
            </p:cNvPr>
            <p:cNvSpPr>
              <a:spLocks/>
            </p:cNvSpPr>
            <p:nvPr/>
          </p:nvSpPr>
          <p:spPr bwMode="auto">
            <a:xfrm>
              <a:off x="4403725" y="4467226"/>
              <a:ext cx="268288" cy="0"/>
            </a:xfrm>
            <a:custGeom>
              <a:avLst/>
              <a:gdLst>
                <a:gd name="T0" fmla="*/ 0 w 42"/>
                <a:gd name="T1" fmla="*/ 0 w 42"/>
                <a:gd name="T2" fmla="*/ 42 w 42"/>
                <a:gd name="T3" fmla="*/ 42 w 42"/>
              </a:gdLst>
              <a:ahLst/>
              <a:cxnLst>
                <a:cxn ang="0">
                  <a:pos x="T0" y="0"/>
                </a:cxn>
                <a:cxn ang="0">
                  <a:pos x="T1" y="0"/>
                </a:cxn>
                <a:cxn ang="0">
                  <a:pos x="T2" y="0"/>
                </a:cxn>
                <a:cxn ang="0">
                  <a:pos x="T3" y="0"/>
                </a:cxn>
              </a:cxnLst>
              <a:rect l="0" t="0" r="r" b="b"/>
              <a:pathLst>
                <a:path w="42">
                  <a:moveTo>
                    <a:pt x="0" y="0"/>
                  </a:moveTo>
                  <a:lnTo>
                    <a:pt x="0" y="0"/>
                  </a:lnTo>
                  <a:lnTo>
                    <a:pt x="42" y="0"/>
                  </a:lnTo>
                  <a:lnTo>
                    <a:pt x="4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75" name="Line 1106">
              <a:extLst>
                <a:ext uri="{FF2B5EF4-FFF2-40B4-BE49-F238E27FC236}">
                  <a16:creationId xmlns:a16="http://schemas.microsoft.com/office/drawing/2014/main" id="{AE025454-C171-6427-8695-D7DC90D8B24E}"/>
                </a:ext>
              </a:extLst>
            </p:cNvPr>
            <p:cNvSpPr>
              <a:spLocks noChangeShapeType="1"/>
            </p:cNvSpPr>
            <p:nvPr/>
          </p:nvSpPr>
          <p:spPr bwMode="auto">
            <a:xfrm>
              <a:off x="4384675"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76" name="Line 1107">
              <a:extLst>
                <a:ext uri="{FF2B5EF4-FFF2-40B4-BE49-F238E27FC236}">
                  <a16:creationId xmlns:a16="http://schemas.microsoft.com/office/drawing/2014/main" id="{541FA8C4-F6ED-B119-18D1-C5CCD320AF11}"/>
                </a:ext>
              </a:extLst>
            </p:cNvPr>
            <p:cNvSpPr>
              <a:spLocks noChangeShapeType="1"/>
            </p:cNvSpPr>
            <p:nvPr/>
          </p:nvSpPr>
          <p:spPr bwMode="auto">
            <a:xfrm>
              <a:off x="4652963"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77" name="Freeform 1108">
              <a:extLst>
                <a:ext uri="{FF2B5EF4-FFF2-40B4-BE49-F238E27FC236}">
                  <a16:creationId xmlns:a16="http://schemas.microsoft.com/office/drawing/2014/main" id="{9D948DE9-69ED-F1A7-7B23-ADB99FF04938}"/>
                </a:ext>
              </a:extLst>
            </p:cNvPr>
            <p:cNvSpPr>
              <a:spLocks/>
            </p:cNvSpPr>
            <p:nvPr/>
          </p:nvSpPr>
          <p:spPr bwMode="auto">
            <a:xfrm>
              <a:off x="2828925" y="4467226"/>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78" name="Line 1109">
              <a:extLst>
                <a:ext uri="{FF2B5EF4-FFF2-40B4-BE49-F238E27FC236}">
                  <a16:creationId xmlns:a16="http://schemas.microsoft.com/office/drawing/2014/main" id="{2921F363-402A-A1E0-002D-6E057105D28F}"/>
                </a:ext>
              </a:extLst>
            </p:cNvPr>
            <p:cNvSpPr>
              <a:spLocks noChangeShapeType="1"/>
            </p:cNvSpPr>
            <p:nvPr/>
          </p:nvSpPr>
          <p:spPr bwMode="auto">
            <a:xfrm>
              <a:off x="2809875"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79" name="Line 1110">
              <a:extLst>
                <a:ext uri="{FF2B5EF4-FFF2-40B4-BE49-F238E27FC236}">
                  <a16:creationId xmlns:a16="http://schemas.microsoft.com/office/drawing/2014/main" id="{E737C745-E711-CB79-4737-A5C52C422827}"/>
                </a:ext>
              </a:extLst>
            </p:cNvPr>
            <p:cNvSpPr>
              <a:spLocks noChangeShapeType="1"/>
            </p:cNvSpPr>
            <p:nvPr/>
          </p:nvSpPr>
          <p:spPr bwMode="auto">
            <a:xfrm>
              <a:off x="2822575"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80" name="Freeform 1111">
              <a:extLst>
                <a:ext uri="{FF2B5EF4-FFF2-40B4-BE49-F238E27FC236}">
                  <a16:creationId xmlns:a16="http://schemas.microsoft.com/office/drawing/2014/main" id="{F061B06A-EDF0-544E-412E-3835DF20C7C8}"/>
                </a:ext>
              </a:extLst>
            </p:cNvPr>
            <p:cNvSpPr>
              <a:spLocks/>
            </p:cNvSpPr>
            <p:nvPr/>
          </p:nvSpPr>
          <p:spPr bwMode="auto">
            <a:xfrm>
              <a:off x="2522538" y="4467226"/>
              <a:ext cx="25400" cy="0"/>
            </a:xfrm>
            <a:custGeom>
              <a:avLst/>
              <a:gdLst>
                <a:gd name="T0" fmla="*/ 0 w 4"/>
                <a:gd name="T1" fmla="*/ 0 w 4"/>
                <a:gd name="T2" fmla="*/ 4 w 4"/>
                <a:gd name="T3" fmla="*/ 4 w 4"/>
              </a:gdLst>
              <a:ahLst/>
              <a:cxnLst>
                <a:cxn ang="0">
                  <a:pos x="T0" y="0"/>
                </a:cxn>
                <a:cxn ang="0">
                  <a:pos x="T1" y="0"/>
                </a:cxn>
                <a:cxn ang="0">
                  <a:pos x="T2" y="0"/>
                </a:cxn>
                <a:cxn ang="0">
                  <a:pos x="T3" y="0"/>
                </a:cxn>
              </a:cxnLst>
              <a:rect l="0" t="0" r="r" b="b"/>
              <a:pathLst>
                <a:path w="4">
                  <a:moveTo>
                    <a:pt x="0" y="0"/>
                  </a:moveTo>
                  <a:lnTo>
                    <a:pt x="0" y="0"/>
                  </a:lnTo>
                  <a:lnTo>
                    <a:pt x="4" y="0"/>
                  </a:lnTo>
                  <a:lnTo>
                    <a:pt x="4"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81" name="Line 1112">
              <a:extLst>
                <a:ext uri="{FF2B5EF4-FFF2-40B4-BE49-F238E27FC236}">
                  <a16:creationId xmlns:a16="http://schemas.microsoft.com/office/drawing/2014/main" id="{FED4D579-536F-107F-87F3-9E34A16F6EF8}"/>
                </a:ext>
              </a:extLst>
            </p:cNvPr>
            <p:cNvSpPr>
              <a:spLocks noChangeShapeType="1"/>
            </p:cNvSpPr>
            <p:nvPr/>
          </p:nvSpPr>
          <p:spPr bwMode="auto">
            <a:xfrm>
              <a:off x="2503488"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82" name="Line 1113">
              <a:extLst>
                <a:ext uri="{FF2B5EF4-FFF2-40B4-BE49-F238E27FC236}">
                  <a16:creationId xmlns:a16="http://schemas.microsoft.com/office/drawing/2014/main" id="{39CB119A-5950-075F-D8C5-048D7693F66A}"/>
                </a:ext>
              </a:extLst>
            </p:cNvPr>
            <p:cNvSpPr>
              <a:spLocks noChangeShapeType="1"/>
            </p:cNvSpPr>
            <p:nvPr/>
          </p:nvSpPr>
          <p:spPr bwMode="auto">
            <a:xfrm>
              <a:off x="2528888" y="4446589"/>
              <a:ext cx="1588" cy="2698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83" name="Rectangle 1114">
              <a:extLst>
                <a:ext uri="{FF2B5EF4-FFF2-40B4-BE49-F238E27FC236}">
                  <a16:creationId xmlns:a16="http://schemas.microsoft.com/office/drawing/2014/main" id="{125CD305-B12A-3A7F-72B6-9BCEC0B743BD}"/>
                </a:ext>
              </a:extLst>
            </p:cNvPr>
            <p:cNvSpPr>
              <a:spLocks noChangeArrowheads="1"/>
            </p:cNvSpPr>
            <p:nvPr/>
          </p:nvSpPr>
          <p:spPr bwMode="auto">
            <a:xfrm>
              <a:off x="4243388" y="3443289"/>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2.14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84" name="Rectangle 1115">
              <a:extLst>
                <a:ext uri="{FF2B5EF4-FFF2-40B4-BE49-F238E27FC236}">
                  <a16:creationId xmlns:a16="http://schemas.microsoft.com/office/drawing/2014/main" id="{7DE60FEF-11CF-6101-419D-7356BB2977FA}"/>
                </a:ext>
              </a:extLst>
            </p:cNvPr>
            <p:cNvSpPr>
              <a:spLocks noChangeArrowheads="1"/>
            </p:cNvSpPr>
            <p:nvPr/>
          </p:nvSpPr>
          <p:spPr bwMode="auto">
            <a:xfrm>
              <a:off x="4243388" y="3538539"/>
              <a:ext cx="4349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297460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85" name="Rectangle 1116">
              <a:extLst>
                <a:ext uri="{FF2B5EF4-FFF2-40B4-BE49-F238E27FC236}">
                  <a16:creationId xmlns:a16="http://schemas.microsoft.com/office/drawing/2014/main" id="{CC8124E8-4AE6-CAA8-D0AF-9538FA3C4ADD}"/>
                </a:ext>
              </a:extLst>
            </p:cNvPr>
            <p:cNvSpPr>
              <a:spLocks noChangeArrowheads="1"/>
            </p:cNvSpPr>
            <p:nvPr/>
          </p:nvSpPr>
          <p:spPr bwMode="auto">
            <a:xfrm>
              <a:off x="4716463" y="3730626"/>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2.44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86" name="Rectangle 1117">
              <a:extLst>
                <a:ext uri="{FF2B5EF4-FFF2-40B4-BE49-F238E27FC236}">
                  <a16:creationId xmlns:a16="http://schemas.microsoft.com/office/drawing/2014/main" id="{8449D5B7-DD6B-516A-4692-91E5AEB8FF55}"/>
                </a:ext>
              </a:extLst>
            </p:cNvPr>
            <p:cNvSpPr>
              <a:spLocks noChangeArrowheads="1"/>
            </p:cNvSpPr>
            <p:nvPr/>
          </p:nvSpPr>
          <p:spPr bwMode="auto">
            <a:xfrm>
              <a:off x="4716463" y="3827464"/>
              <a:ext cx="4349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148825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87" name="Rectangle 1118">
              <a:extLst>
                <a:ext uri="{FF2B5EF4-FFF2-40B4-BE49-F238E27FC236}">
                  <a16:creationId xmlns:a16="http://schemas.microsoft.com/office/drawing/2014/main" id="{3DD9D0E2-B8C6-0A21-3230-0B83E5520D9F}"/>
                </a:ext>
              </a:extLst>
            </p:cNvPr>
            <p:cNvSpPr>
              <a:spLocks noChangeArrowheads="1"/>
            </p:cNvSpPr>
            <p:nvPr/>
          </p:nvSpPr>
          <p:spPr bwMode="auto">
            <a:xfrm>
              <a:off x="4524375" y="3935414"/>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2.35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88" name="Rectangle 1119">
              <a:extLst>
                <a:ext uri="{FF2B5EF4-FFF2-40B4-BE49-F238E27FC236}">
                  <a16:creationId xmlns:a16="http://schemas.microsoft.com/office/drawing/2014/main" id="{CEC0C64D-7782-14D1-8684-86561A4B543D}"/>
                </a:ext>
              </a:extLst>
            </p:cNvPr>
            <p:cNvSpPr>
              <a:spLocks noChangeArrowheads="1"/>
            </p:cNvSpPr>
            <p:nvPr/>
          </p:nvSpPr>
          <p:spPr bwMode="auto">
            <a:xfrm>
              <a:off x="4524375" y="4032251"/>
              <a:ext cx="39052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16189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89" name="Line 1120">
              <a:extLst>
                <a:ext uri="{FF2B5EF4-FFF2-40B4-BE49-F238E27FC236}">
                  <a16:creationId xmlns:a16="http://schemas.microsoft.com/office/drawing/2014/main" id="{3C944425-DBE6-126A-CF2F-9B2DA72691A5}"/>
                </a:ext>
              </a:extLst>
            </p:cNvPr>
            <p:cNvSpPr>
              <a:spLocks noChangeShapeType="1"/>
            </p:cNvSpPr>
            <p:nvPr/>
          </p:nvSpPr>
          <p:spPr bwMode="auto">
            <a:xfrm flipH="1" flipV="1">
              <a:off x="4697413" y="4108451"/>
              <a:ext cx="77788" cy="293688"/>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90" name="Rectangle 1121">
              <a:extLst>
                <a:ext uri="{FF2B5EF4-FFF2-40B4-BE49-F238E27FC236}">
                  <a16:creationId xmlns:a16="http://schemas.microsoft.com/office/drawing/2014/main" id="{F914B1EE-4D76-5B36-C7A4-6A2909513D3D}"/>
                </a:ext>
              </a:extLst>
            </p:cNvPr>
            <p:cNvSpPr>
              <a:spLocks noChangeArrowheads="1"/>
            </p:cNvSpPr>
            <p:nvPr/>
          </p:nvSpPr>
          <p:spPr bwMode="auto">
            <a:xfrm>
              <a:off x="2374900" y="4249739"/>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0.95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91" name="Rectangle 1122">
              <a:extLst>
                <a:ext uri="{FF2B5EF4-FFF2-40B4-BE49-F238E27FC236}">
                  <a16:creationId xmlns:a16="http://schemas.microsoft.com/office/drawing/2014/main" id="{E6941F5D-AA51-761C-0C1A-DE966848B119}"/>
                </a:ext>
              </a:extLst>
            </p:cNvPr>
            <p:cNvSpPr>
              <a:spLocks noChangeArrowheads="1"/>
            </p:cNvSpPr>
            <p:nvPr/>
          </p:nvSpPr>
          <p:spPr bwMode="auto">
            <a:xfrm>
              <a:off x="2374900" y="4344989"/>
              <a:ext cx="3460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1861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92" name="Rectangle 1123">
              <a:extLst>
                <a:ext uri="{FF2B5EF4-FFF2-40B4-BE49-F238E27FC236}">
                  <a16:creationId xmlns:a16="http://schemas.microsoft.com/office/drawing/2014/main" id="{BE1D7580-A9AD-E17F-3FE2-E5962C81C106}"/>
                </a:ext>
              </a:extLst>
            </p:cNvPr>
            <p:cNvSpPr>
              <a:spLocks noChangeArrowheads="1"/>
            </p:cNvSpPr>
            <p:nvPr/>
          </p:nvSpPr>
          <p:spPr bwMode="auto">
            <a:xfrm>
              <a:off x="6994525" y="4268789"/>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3.83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93" name="Rectangle 1124">
              <a:extLst>
                <a:ext uri="{FF2B5EF4-FFF2-40B4-BE49-F238E27FC236}">
                  <a16:creationId xmlns:a16="http://schemas.microsoft.com/office/drawing/2014/main" id="{D7975A33-DFF9-ADF3-9067-AC13839C8099}"/>
                </a:ext>
              </a:extLst>
            </p:cNvPr>
            <p:cNvSpPr>
              <a:spLocks noChangeArrowheads="1"/>
            </p:cNvSpPr>
            <p:nvPr/>
          </p:nvSpPr>
          <p:spPr bwMode="auto">
            <a:xfrm>
              <a:off x="6994525" y="4364039"/>
              <a:ext cx="3000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464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94" name="Rectangle 1125">
              <a:extLst>
                <a:ext uri="{FF2B5EF4-FFF2-40B4-BE49-F238E27FC236}">
                  <a16:creationId xmlns:a16="http://schemas.microsoft.com/office/drawing/2014/main" id="{0970B9D2-D76F-5E56-72D0-CD52D4767458}"/>
                </a:ext>
              </a:extLst>
            </p:cNvPr>
            <p:cNvSpPr>
              <a:spLocks noChangeArrowheads="1"/>
            </p:cNvSpPr>
            <p:nvPr/>
          </p:nvSpPr>
          <p:spPr bwMode="auto">
            <a:xfrm>
              <a:off x="5746750" y="4268789"/>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3.05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95" name="Rectangle 1126">
              <a:extLst>
                <a:ext uri="{FF2B5EF4-FFF2-40B4-BE49-F238E27FC236}">
                  <a16:creationId xmlns:a16="http://schemas.microsoft.com/office/drawing/2014/main" id="{3E1A6820-4C82-EA3C-47B7-90F5FA6FD7D9}"/>
                </a:ext>
              </a:extLst>
            </p:cNvPr>
            <p:cNvSpPr>
              <a:spLocks noChangeArrowheads="1"/>
            </p:cNvSpPr>
            <p:nvPr/>
          </p:nvSpPr>
          <p:spPr bwMode="auto">
            <a:xfrm>
              <a:off x="5746750" y="4364039"/>
              <a:ext cx="3000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542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96" name="Rectangle 1127">
              <a:extLst>
                <a:ext uri="{FF2B5EF4-FFF2-40B4-BE49-F238E27FC236}">
                  <a16:creationId xmlns:a16="http://schemas.microsoft.com/office/drawing/2014/main" id="{51EF0BDD-583F-70E0-6E6F-9551C77E135A}"/>
                </a:ext>
              </a:extLst>
            </p:cNvPr>
            <p:cNvSpPr>
              <a:spLocks noChangeArrowheads="1"/>
            </p:cNvSpPr>
            <p:nvPr/>
          </p:nvSpPr>
          <p:spPr bwMode="auto">
            <a:xfrm>
              <a:off x="2727325" y="4268789"/>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1.14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97" name="Rectangle 1128">
              <a:extLst>
                <a:ext uri="{FF2B5EF4-FFF2-40B4-BE49-F238E27FC236}">
                  <a16:creationId xmlns:a16="http://schemas.microsoft.com/office/drawing/2014/main" id="{5D0EFC32-07DA-B606-5CB3-626CCDB86F1D}"/>
                </a:ext>
              </a:extLst>
            </p:cNvPr>
            <p:cNvSpPr>
              <a:spLocks noChangeArrowheads="1"/>
            </p:cNvSpPr>
            <p:nvPr/>
          </p:nvSpPr>
          <p:spPr bwMode="auto">
            <a:xfrm>
              <a:off x="2727325" y="4364039"/>
              <a:ext cx="3000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292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98" name="Line 1129">
              <a:extLst>
                <a:ext uri="{FF2B5EF4-FFF2-40B4-BE49-F238E27FC236}">
                  <a16:creationId xmlns:a16="http://schemas.microsoft.com/office/drawing/2014/main" id="{80100874-4911-F70E-1F38-048608175C68}"/>
                </a:ext>
              </a:extLst>
            </p:cNvPr>
            <p:cNvSpPr>
              <a:spLocks noChangeShapeType="1"/>
            </p:cNvSpPr>
            <p:nvPr/>
          </p:nvSpPr>
          <p:spPr bwMode="auto">
            <a:xfrm flipV="1">
              <a:off x="2835275" y="4440239"/>
              <a:ext cx="39688" cy="6350"/>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99" name="Freeform 1130">
              <a:extLst>
                <a:ext uri="{FF2B5EF4-FFF2-40B4-BE49-F238E27FC236}">
                  <a16:creationId xmlns:a16="http://schemas.microsoft.com/office/drawing/2014/main" id="{2D0D3BF0-39B9-3AB2-4B8A-944047B024C5}"/>
                </a:ext>
              </a:extLst>
            </p:cNvPr>
            <p:cNvSpPr>
              <a:spLocks/>
            </p:cNvSpPr>
            <p:nvPr/>
          </p:nvSpPr>
          <p:spPr bwMode="auto">
            <a:xfrm>
              <a:off x="7353300" y="5502276"/>
              <a:ext cx="12700" cy="0"/>
            </a:xfrm>
            <a:custGeom>
              <a:avLst/>
              <a:gdLst>
                <a:gd name="T0" fmla="*/ 0 w 2"/>
                <a:gd name="T1" fmla="*/ 1 w 2"/>
                <a:gd name="T2" fmla="*/ 2 w 2"/>
                <a:gd name="T3" fmla="*/ 2 w 2"/>
              </a:gdLst>
              <a:ahLst/>
              <a:cxnLst>
                <a:cxn ang="0">
                  <a:pos x="T0" y="0"/>
                </a:cxn>
                <a:cxn ang="0">
                  <a:pos x="T1" y="0"/>
                </a:cxn>
                <a:cxn ang="0">
                  <a:pos x="T2" y="0"/>
                </a:cxn>
                <a:cxn ang="0">
                  <a:pos x="T3" y="0"/>
                </a:cxn>
              </a:cxnLst>
              <a:rect l="0" t="0" r="r" b="b"/>
              <a:pathLst/>
            </a:custGeom>
            <a:solidFill>
              <a:srgbClr val="C0C0C0"/>
            </a:solidFill>
            <a:ln w="0">
              <a:solidFill>
                <a:srgbClr val="000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00" name="Freeform 1131">
              <a:extLst>
                <a:ext uri="{FF2B5EF4-FFF2-40B4-BE49-F238E27FC236}">
                  <a16:creationId xmlns:a16="http://schemas.microsoft.com/office/drawing/2014/main" id="{C21EBF30-A119-EF9A-F88A-C562741DB805}"/>
                </a:ext>
              </a:extLst>
            </p:cNvPr>
            <p:cNvSpPr>
              <a:spLocks/>
            </p:cNvSpPr>
            <p:nvPr/>
          </p:nvSpPr>
          <p:spPr bwMode="auto">
            <a:xfrm>
              <a:off x="7161213" y="5502276"/>
              <a:ext cx="19050" cy="0"/>
            </a:xfrm>
            <a:custGeom>
              <a:avLst/>
              <a:gdLst>
                <a:gd name="T0" fmla="*/ 0 w 3"/>
                <a:gd name="T1" fmla="*/ 1 w 3"/>
                <a:gd name="T2" fmla="*/ 2 w 3"/>
                <a:gd name="T3" fmla="*/ 3 w 3"/>
                <a:gd name="T4" fmla="*/ 3 w 3"/>
              </a:gdLst>
              <a:ahLst/>
              <a:cxnLst>
                <a:cxn ang="0">
                  <a:pos x="T0" y="0"/>
                </a:cxn>
                <a:cxn ang="0">
                  <a:pos x="T1" y="0"/>
                </a:cxn>
                <a:cxn ang="0">
                  <a:pos x="T2" y="0"/>
                </a:cxn>
                <a:cxn ang="0">
                  <a:pos x="T3" y="0"/>
                </a:cxn>
                <a:cxn ang="0">
                  <a:pos x="T4" y="0"/>
                </a:cxn>
              </a:cxnLst>
              <a:rect l="0" t="0" r="r" b="b"/>
              <a:pathLst/>
            </a:custGeom>
            <a:solidFill>
              <a:srgbClr val="C0C0C0"/>
            </a:solidFill>
            <a:ln w="0">
              <a:solidFill>
                <a:srgbClr val="000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01" name="Freeform 1132">
              <a:extLst>
                <a:ext uri="{FF2B5EF4-FFF2-40B4-BE49-F238E27FC236}">
                  <a16:creationId xmlns:a16="http://schemas.microsoft.com/office/drawing/2014/main" id="{5FB4041F-78F4-3D35-694B-1D8F13330C67}"/>
                </a:ext>
              </a:extLst>
            </p:cNvPr>
            <p:cNvSpPr>
              <a:spLocks/>
            </p:cNvSpPr>
            <p:nvPr/>
          </p:nvSpPr>
          <p:spPr bwMode="auto">
            <a:xfrm>
              <a:off x="7040563" y="5502276"/>
              <a:ext cx="25400" cy="0"/>
            </a:xfrm>
            <a:custGeom>
              <a:avLst/>
              <a:gdLst>
                <a:gd name="T0" fmla="*/ 0 w 4"/>
                <a:gd name="T1" fmla="*/ 1 w 4"/>
                <a:gd name="T2" fmla="*/ 2 w 4"/>
                <a:gd name="T3" fmla="*/ 4 w 4"/>
                <a:gd name="T4" fmla="*/ 4 w 4"/>
              </a:gdLst>
              <a:ahLst/>
              <a:cxnLst>
                <a:cxn ang="0">
                  <a:pos x="T0" y="0"/>
                </a:cxn>
                <a:cxn ang="0">
                  <a:pos x="T1" y="0"/>
                </a:cxn>
                <a:cxn ang="0">
                  <a:pos x="T2" y="0"/>
                </a:cxn>
                <a:cxn ang="0">
                  <a:pos x="T3" y="0"/>
                </a:cxn>
                <a:cxn ang="0">
                  <a:pos x="T4" y="0"/>
                </a:cxn>
              </a:cxnLst>
              <a:rect l="0" t="0" r="r" b="b"/>
              <a:pathLst/>
            </a:custGeom>
            <a:solidFill>
              <a:srgbClr val="C0C0C0"/>
            </a:solidFill>
            <a:ln w="0">
              <a:solidFill>
                <a:srgbClr val="000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02" name="Freeform 1133">
              <a:extLst>
                <a:ext uri="{FF2B5EF4-FFF2-40B4-BE49-F238E27FC236}">
                  <a16:creationId xmlns:a16="http://schemas.microsoft.com/office/drawing/2014/main" id="{526418F6-EC56-FDB8-2BE0-BE051B407377}"/>
                </a:ext>
              </a:extLst>
            </p:cNvPr>
            <p:cNvSpPr>
              <a:spLocks/>
            </p:cNvSpPr>
            <p:nvPr/>
          </p:nvSpPr>
          <p:spPr bwMode="auto">
            <a:xfrm>
              <a:off x="5843588" y="5502276"/>
              <a:ext cx="25400" cy="0"/>
            </a:xfrm>
            <a:custGeom>
              <a:avLst/>
              <a:gdLst>
                <a:gd name="T0" fmla="*/ 0 w 4"/>
                <a:gd name="T1" fmla="*/ 1 w 4"/>
                <a:gd name="T2" fmla="*/ 2 w 4"/>
                <a:gd name="T3" fmla="*/ 4 w 4"/>
                <a:gd name="T4" fmla="*/ 4 w 4"/>
              </a:gdLst>
              <a:ahLst/>
              <a:cxnLst>
                <a:cxn ang="0">
                  <a:pos x="T0" y="0"/>
                </a:cxn>
                <a:cxn ang="0">
                  <a:pos x="T1" y="0"/>
                </a:cxn>
                <a:cxn ang="0">
                  <a:pos x="T2" y="0"/>
                </a:cxn>
                <a:cxn ang="0">
                  <a:pos x="T3" y="0"/>
                </a:cxn>
                <a:cxn ang="0">
                  <a:pos x="T4" y="0"/>
                </a:cxn>
              </a:cxnLst>
              <a:rect l="0" t="0" r="r" b="b"/>
              <a:pathLst/>
            </a:custGeom>
            <a:solidFill>
              <a:srgbClr val="C0C0C0"/>
            </a:solidFill>
            <a:ln w="0">
              <a:solidFill>
                <a:srgbClr val="000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03" name="Freeform 1134">
              <a:extLst>
                <a:ext uri="{FF2B5EF4-FFF2-40B4-BE49-F238E27FC236}">
                  <a16:creationId xmlns:a16="http://schemas.microsoft.com/office/drawing/2014/main" id="{DE9A4DDE-3B8A-A559-170E-580CB37FBA39}"/>
                </a:ext>
              </a:extLst>
            </p:cNvPr>
            <p:cNvSpPr>
              <a:spLocks/>
            </p:cNvSpPr>
            <p:nvPr/>
          </p:nvSpPr>
          <p:spPr bwMode="auto">
            <a:xfrm>
              <a:off x="4749800" y="5495926"/>
              <a:ext cx="76200" cy="6350"/>
            </a:xfrm>
            <a:custGeom>
              <a:avLst/>
              <a:gdLst>
                <a:gd name="T0" fmla="*/ 0 w 12"/>
                <a:gd name="T1" fmla="*/ 1 h 1"/>
                <a:gd name="T2" fmla="*/ 1 w 12"/>
                <a:gd name="T3" fmla="*/ 1 h 1"/>
                <a:gd name="T4" fmla="*/ 2 w 12"/>
                <a:gd name="T5" fmla="*/ 1 h 1"/>
                <a:gd name="T6" fmla="*/ 3 w 12"/>
                <a:gd name="T7" fmla="*/ 1 h 1"/>
                <a:gd name="T8" fmla="*/ 4 w 12"/>
                <a:gd name="T9" fmla="*/ 1 h 1"/>
                <a:gd name="T10" fmla="*/ 5 w 12"/>
                <a:gd name="T11" fmla="*/ 0 h 1"/>
                <a:gd name="T12" fmla="*/ 6 w 12"/>
                <a:gd name="T13" fmla="*/ 1 h 1"/>
                <a:gd name="T14" fmla="*/ 7 w 12"/>
                <a:gd name="T15" fmla="*/ 1 h 1"/>
                <a:gd name="T16" fmla="*/ 9 w 12"/>
                <a:gd name="T17" fmla="*/ 1 h 1"/>
                <a:gd name="T18" fmla="*/ 10 w 12"/>
                <a:gd name="T19" fmla="*/ 1 h 1"/>
                <a:gd name="T20" fmla="*/ 11 w 12"/>
                <a:gd name="T21" fmla="*/ 1 h 1"/>
                <a:gd name="T22" fmla="*/ 12 w 12"/>
                <a:gd name="T23" fmla="*/ 1 h 1"/>
                <a:gd name="T24" fmla="*/ 12 w 12"/>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custGeom>
            <a:solidFill>
              <a:srgbClr val="C0C0C0"/>
            </a:solidFill>
            <a:ln w="0">
              <a:solidFill>
                <a:srgbClr val="000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04" name="Freeform 1135">
              <a:extLst>
                <a:ext uri="{FF2B5EF4-FFF2-40B4-BE49-F238E27FC236}">
                  <a16:creationId xmlns:a16="http://schemas.microsoft.com/office/drawing/2014/main" id="{B96B1507-52CE-6AC9-3455-61F8A3247D81}"/>
                </a:ext>
              </a:extLst>
            </p:cNvPr>
            <p:cNvSpPr>
              <a:spLocks/>
            </p:cNvSpPr>
            <p:nvPr/>
          </p:nvSpPr>
          <p:spPr bwMode="auto">
            <a:xfrm>
              <a:off x="4391025" y="4670426"/>
              <a:ext cx="358775" cy="831850"/>
            </a:xfrm>
            <a:custGeom>
              <a:avLst/>
              <a:gdLst>
                <a:gd name="T0" fmla="*/ 0 w 56"/>
                <a:gd name="T1" fmla="*/ 130 h 130"/>
                <a:gd name="T2" fmla="*/ 1 w 56"/>
                <a:gd name="T3" fmla="*/ 130 h 130"/>
                <a:gd name="T4" fmla="*/ 3 w 56"/>
                <a:gd name="T5" fmla="*/ 129 h 130"/>
                <a:gd name="T6" fmla="*/ 4 w 56"/>
                <a:gd name="T7" fmla="*/ 124 h 130"/>
                <a:gd name="T8" fmla="*/ 5 w 56"/>
                <a:gd name="T9" fmla="*/ 108 h 130"/>
                <a:gd name="T10" fmla="*/ 6 w 56"/>
                <a:gd name="T11" fmla="*/ 74 h 130"/>
                <a:gd name="T12" fmla="*/ 7 w 56"/>
                <a:gd name="T13" fmla="*/ 31 h 130"/>
                <a:gd name="T14" fmla="*/ 8 w 56"/>
                <a:gd name="T15" fmla="*/ 5 h 130"/>
                <a:gd name="T16" fmla="*/ 9 w 56"/>
                <a:gd name="T17" fmla="*/ 0 h 130"/>
                <a:gd name="T18" fmla="*/ 10 w 56"/>
                <a:gd name="T19" fmla="*/ 15 h 130"/>
                <a:gd name="T20" fmla="*/ 11 w 56"/>
                <a:gd name="T21" fmla="*/ 27 h 130"/>
                <a:gd name="T22" fmla="*/ 12 w 56"/>
                <a:gd name="T23" fmla="*/ 54 h 130"/>
                <a:gd name="T24" fmla="*/ 14 w 56"/>
                <a:gd name="T25" fmla="*/ 76 h 130"/>
                <a:gd name="T26" fmla="*/ 15 w 56"/>
                <a:gd name="T27" fmla="*/ 103 h 130"/>
                <a:gd name="T28" fmla="*/ 16 w 56"/>
                <a:gd name="T29" fmla="*/ 111 h 130"/>
                <a:gd name="T30" fmla="*/ 17 w 56"/>
                <a:gd name="T31" fmla="*/ 117 h 130"/>
                <a:gd name="T32" fmla="*/ 18 w 56"/>
                <a:gd name="T33" fmla="*/ 120 h 130"/>
                <a:gd name="T34" fmla="*/ 19 w 56"/>
                <a:gd name="T35" fmla="*/ 124 h 130"/>
                <a:gd name="T36" fmla="*/ 20 w 56"/>
                <a:gd name="T37" fmla="*/ 124 h 130"/>
                <a:gd name="T38" fmla="*/ 21 w 56"/>
                <a:gd name="T39" fmla="*/ 126 h 130"/>
                <a:gd name="T40" fmla="*/ 22 w 56"/>
                <a:gd name="T41" fmla="*/ 127 h 130"/>
                <a:gd name="T42" fmla="*/ 24 w 56"/>
                <a:gd name="T43" fmla="*/ 127 h 130"/>
                <a:gd name="T44" fmla="*/ 25 w 56"/>
                <a:gd name="T45" fmla="*/ 128 h 130"/>
                <a:gd name="T46" fmla="*/ 26 w 56"/>
                <a:gd name="T47" fmla="*/ 128 h 130"/>
                <a:gd name="T48" fmla="*/ 27 w 56"/>
                <a:gd name="T49" fmla="*/ 128 h 130"/>
                <a:gd name="T50" fmla="*/ 28 w 56"/>
                <a:gd name="T51" fmla="*/ 129 h 130"/>
                <a:gd name="T52" fmla="*/ 29 w 56"/>
                <a:gd name="T53" fmla="*/ 129 h 130"/>
                <a:gd name="T54" fmla="*/ 30 w 56"/>
                <a:gd name="T55" fmla="*/ 129 h 130"/>
                <a:gd name="T56" fmla="*/ 31 w 56"/>
                <a:gd name="T57" fmla="*/ 129 h 130"/>
                <a:gd name="T58" fmla="*/ 32 w 56"/>
                <a:gd name="T59" fmla="*/ 129 h 130"/>
                <a:gd name="T60" fmla="*/ 34 w 56"/>
                <a:gd name="T61" fmla="*/ 129 h 130"/>
                <a:gd name="T62" fmla="*/ 35 w 56"/>
                <a:gd name="T63" fmla="*/ 129 h 130"/>
                <a:gd name="T64" fmla="*/ 36 w 56"/>
                <a:gd name="T65" fmla="*/ 130 h 130"/>
                <a:gd name="T66" fmla="*/ 37 w 56"/>
                <a:gd name="T67" fmla="*/ 130 h 130"/>
                <a:gd name="T68" fmla="*/ 38 w 56"/>
                <a:gd name="T69" fmla="*/ 130 h 130"/>
                <a:gd name="T70" fmla="*/ 39 w 56"/>
                <a:gd name="T71" fmla="*/ 130 h 130"/>
                <a:gd name="T72" fmla="*/ 40 w 56"/>
                <a:gd name="T73" fmla="*/ 130 h 130"/>
                <a:gd name="T74" fmla="*/ 41 w 56"/>
                <a:gd name="T75" fmla="*/ 130 h 130"/>
                <a:gd name="T76" fmla="*/ 42 w 56"/>
                <a:gd name="T77" fmla="*/ 130 h 130"/>
                <a:gd name="T78" fmla="*/ 43 w 56"/>
                <a:gd name="T79" fmla="*/ 130 h 130"/>
                <a:gd name="T80" fmla="*/ 45 w 56"/>
                <a:gd name="T81" fmla="*/ 130 h 130"/>
                <a:gd name="T82" fmla="*/ 46 w 56"/>
                <a:gd name="T83" fmla="*/ 130 h 130"/>
                <a:gd name="T84" fmla="*/ 47 w 56"/>
                <a:gd name="T85" fmla="*/ 130 h 130"/>
                <a:gd name="T86" fmla="*/ 48 w 56"/>
                <a:gd name="T87" fmla="*/ 130 h 130"/>
                <a:gd name="T88" fmla="*/ 49 w 56"/>
                <a:gd name="T89" fmla="*/ 130 h 130"/>
                <a:gd name="T90" fmla="*/ 50 w 56"/>
                <a:gd name="T91" fmla="*/ 130 h 130"/>
                <a:gd name="T92" fmla="*/ 51 w 56"/>
                <a:gd name="T93" fmla="*/ 130 h 130"/>
                <a:gd name="T94" fmla="*/ 52 w 56"/>
                <a:gd name="T95" fmla="*/ 130 h 130"/>
                <a:gd name="T96" fmla="*/ 53 w 56"/>
                <a:gd name="T97" fmla="*/ 130 h 130"/>
                <a:gd name="T98" fmla="*/ 54 w 56"/>
                <a:gd name="T99" fmla="*/ 130 h 130"/>
                <a:gd name="T100" fmla="*/ 56 w 56"/>
                <a:gd name="T101" fmla="*/ 130 h 130"/>
                <a:gd name="T102" fmla="*/ 56 w 56"/>
                <a:gd name="T103"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custGeom>
            <a:solidFill>
              <a:srgbClr val="C0C0C0"/>
            </a:solidFill>
            <a:ln w="0">
              <a:solidFill>
                <a:srgbClr val="000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05" name="Freeform 1136">
              <a:extLst>
                <a:ext uri="{FF2B5EF4-FFF2-40B4-BE49-F238E27FC236}">
                  <a16:creationId xmlns:a16="http://schemas.microsoft.com/office/drawing/2014/main" id="{532C3DC4-31A6-1211-7AF3-6C4BDCC2722F}"/>
                </a:ext>
              </a:extLst>
            </p:cNvPr>
            <p:cNvSpPr>
              <a:spLocks/>
            </p:cNvSpPr>
            <p:nvPr/>
          </p:nvSpPr>
          <p:spPr bwMode="auto">
            <a:xfrm>
              <a:off x="2522538" y="5495926"/>
              <a:ext cx="107950" cy="6350"/>
            </a:xfrm>
            <a:custGeom>
              <a:avLst/>
              <a:gdLst>
                <a:gd name="T0" fmla="*/ 0 w 17"/>
                <a:gd name="T1" fmla="*/ 1 h 1"/>
                <a:gd name="T2" fmla="*/ 1 w 17"/>
                <a:gd name="T3" fmla="*/ 0 h 1"/>
                <a:gd name="T4" fmla="*/ 2 w 17"/>
                <a:gd name="T5" fmla="*/ 0 h 1"/>
                <a:gd name="T6" fmla="*/ 3 w 17"/>
                <a:gd name="T7" fmla="*/ 1 h 1"/>
                <a:gd name="T8" fmla="*/ 4 w 17"/>
                <a:gd name="T9" fmla="*/ 1 h 1"/>
                <a:gd name="T10" fmla="*/ 5 w 17"/>
                <a:gd name="T11" fmla="*/ 1 h 1"/>
                <a:gd name="T12" fmla="*/ 7 w 17"/>
                <a:gd name="T13" fmla="*/ 1 h 1"/>
                <a:gd name="T14" fmla="*/ 8 w 17"/>
                <a:gd name="T15" fmla="*/ 1 h 1"/>
                <a:gd name="T16" fmla="*/ 9 w 17"/>
                <a:gd name="T17" fmla="*/ 1 h 1"/>
                <a:gd name="T18" fmla="*/ 10 w 17"/>
                <a:gd name="T19" fmla="*/ 1 h 1"/>
                <a:gd name="T20" fmla="*/ 11 w 17"/>
                <a:gd name="T21" fmla="*/ 1 h 1"/>
                <a:gd name="T22" fmla="*/ 12 w 17"/>
                <a:gd name="T23" fmla="*/ 1 h 1"/>
                <a:gd name="T24" fmla="*/ 13 w 17"/>
                <a:gd name="T25" fmla="*/ 1 h 1"/>
                <a:gd name="T26" fmla="*/ 14 w 17"/>
                <a:gd name="T27" fmla="*/ 1 h 1"/>
                <a:gd name="T28" fmla="*/ 15 w 17"/>
                <a:gd name="T29" fmla="*/ 1 h 1"/>
                <a:gd name="T30" fmla="*/ 17 w 17"/>
                <a:gd name="T31" fmla="*/ 1 h 1"/>
                <a:gd name="T32" fmla="*/ 17 w 17"/>
                <a:gd name="T33"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custGeom>
            <a:solidFill>
              <a:srgbClr val="C0C0C0"/>
            </a:solidFill>
            <a:ln w="0">
              <a:solidFill>
                <a:srgbClr val="000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06" name="Freeform 1137">
              <a:extLst>
                <a:ext uri="{FF2B5EF4-FFF2-40B4-BE49-F238E27FC236}">
                  <a16:creationId xmlns:a16="http://schemas.microsoft.com/office/drawing/2014/main" id="{CE9F6C3A-7130-E42C-8E54-E324E4D0B9BF}"/>
                </a:ext>
              </a:extLst>
            </p:cNvPr>
            <p:cNvSpPr>
              <a:spLocks/>
            </p:cNvSpPr>
            <p:nvPr/>
          </p:nvSpPr>
          <p:spPr bwMode="auto">
            <a:xfrm>
              <a:off x="1025525" y="4670426"/>
              <a:ext cx="6397625" cy="831850"/>
            </a:xfrm>
            <a:custGeom>
              <a:avLst/>
              <a:gdLst>
                <a:gd name="T0" fmla="*/ 16 w 1000"/>
                <a:gd name="T1" fmla="*/ 130 h 130"/>
                <a:gd name="T2" fmla="*/ 32 w 1000"/>
                <a:gd name="T3" fmla="*/ 130 h 130"/>
                <a:gd name="T4" fmla="*/ 49 w 1000"/>
                <a:gd name="T5" fmla="*/ 130 h 130"/>
                <a:gd name="T6" fmla="*/ 66 w 1000"/>
                <a:gd name="T7" fmla="*/ 130 h 130"/>
                <a:gd name="T8" fmla="*/ 82 w 1000"/>
                <a:gd name="T9" fmla="*/ 130 h 130"/>
                <a:gd name="T10" fmla="*/ 99 w 1000"/>
                <a:gd name="T11" fmla="*/ 130 h 130"/>
                <a:gd name="T12" fmla="*/ 115 w 1000"/>
                <a:gd name="T13" fmla="*/ 130 h 130"/>
                <a:gd name="T14" fmla="*/ 132 w 1000"/>
                <a:gd name="T15" fmla="*/ 130 h 130"/>
                <a:gd name="T16" fmla="*/ 149 w 1000"/>
                <a:gd name="T17" fmla="*/ 130 h 130"/>
                <a:gd name="T18" fmla="*/ 165 w 1000"/>
                <a:gd name="T19" fmla="*/ 130 h 130"/>
                <a:gd name="T20" fmla="*/ 182 w 1000"/>
                <a:gd name="T21" fmla="*/ 130 h 130"/>
                <a:gd name="T22" fmla="*/ 199 w 1000"/>
                <a:gd name="T23" fmla="*/ 130 h 130"/>
                <a:gd name="T24" fmla="*/ 215 w 1000"/>
                <a:gd name="T25" fmla="*/ 130 h 130"/>
                <a:gd name="T26" fmla="*/ 232 w 1000"/>
                <a:gd name="T27" fmla="*/ 130 h 130"/>
                <a:gd name="T28" fmla="*/ 248 w 1000"/>
                <a:gd name="T29" fmla="*/ 130 h 130"/>
                <a:gd name="T30" fmla="*/ 265 w 1000"/>
                <a:gd name="T31" fmla="*/ 130 h 130"/>
                <a:gd name="T32" fmla="*/ 281 w 1000"/>
                <a:gd name="T33" fmla="*/ 130 h 130"/>
                <a:gd name="T34" fmla="*/ 298 w 1000"/>
                <a:gd name="T35" fmla="*/ 130 h 130"/>
                <a:gd name="T36" fmla="*/ 314 w 1000"/>
                <a:gd name="T37" fmla="*/ 130 h 130"/>
                <a:gd name="T38" fmla="*/ 331 w 1000"/>
                <a:gd name="T39" fmla="*/ 130 h 130"/>
                <a:gd name="T40" fmla="*/ 348 w 1000"/>
                <a:gd name="T41" fmla="*/ 130 h 130"/>
                <a:gd name="T42" fmla="*/ 364 w 1000"/>
                <a:gd name="T43" fmla="*/ 130 h 130"/>
                <a:gd name="T44" fmla="*/ 381 w 1000"/>
                <a:gd name="T45" fmla="*/ 130 h 130"/>
                <a:gd name="T46" fmla="*/ 397 w 1000"/>
                <a:gd name="T47" fmla="*/ 130 h 130"/>
                <a:gd name="T48" fmla="*/ 414 w 1000"/>
                <a:gd name="T49" fmla="*/ 130 h 130"/>
                <a:gd name="T50" fmla="*/ 430 w 1000"/>
                <a:gd name="T51" fmla="*/ 130 h 130"/>
                <a:gd name="T52" fmla="*/ 447 w 1000"/>
                <a:gd name="T53" fmla="*/ 130 h 130"/>
                <a:gd name="T54" fmla="*/ 463 w 1000"/>
                <a:gd name="T55" fmla="*/ 130 h 130"/>
                <a:gd name="T56" fmla="*/ 480 w 1000"/>
                <a:gd name="T57" fmla="*/ 130 h 130"/>
                <a:gd name="T58" fmla="*/ 496 w 1000"/>
                <a:gd name="T59" fmla="*/ 130 h 130"/>
                <a:gd name="T60" fmla="*/ 513 w 1000"/>
                <a:gd name="T61" fmla="*/ 130 h 130"/>
                <a:gd name="T62" fmla="*/ 530 w 1000"/>
                <a:gd name="T63" fmla="*/ 124 h 130"/>
                <a:gd name="T64" fmla="*/ 546 w 1000"/>
                <a:gd name="T65" fmla="*/ 124 h 130"/>
                <a:gd name="T66" fmla="*/ 563 w 1000"/>
                <a:gd name="T67" fmla="*/ 130 h 130"/>
                <a:gd name="T68" fmla="*/ 579 w 1000"/>
                <a:gd name="T69" fmla="*/ 130 h 130"/>
                <a:gd name="T70" fmla="*/ 596 w 1000"/>
                <a:gd name="T71" fmla="*/ 130 h 130"/>
                <a:gd name="T72" fmla="*/ 613 w 1000"/>
                <a:gd name="T73" fmla="*/ 130 h 130"/>
                <a:gd name="T74" fmla="*/ 629 w 1000"/>
                <a:gd name="T75" fmla="*/ 130 h 130"/>
                <a:gd name="T76" fmla="*/ 646 w 1000"/>
                <a:gd name="T77" fmla="*/ 130 h 130"/>
                <a:gd name="T78" fmla="*/ 662 w 1000"/>
                <a:gd name="T79" fmla="*/ 130 h 130"/>
                <a:gd name="T80" fmla="*/ 679 w 1000"/>
                <a:gd name="T81" fmla="*/ 130 h 130"/>
                <a:gd name="T82" fmla="*/ 696 w 1000"/>
                <a:gd name="T83" fmla="*/ 130 h 130"/>
                <a:gd name="T84" fmla="*/ 712 w 1000"/>
                <a:gd name="T85" fmla="*/ 130 h 130"/>
                <a:gd name="T86" fmla="*/ 729 w 1000"/>
                <a:gd name="T87" fmla="*/ 130 h 130"/>
                <a:gd name="T88" fmla="*/ 745 w 1000"/>
                <a:gd name="T89" fmla="*/ 130 h 130"/>
                <a:gd name="T90" fmla="*/ 762 w 1000"/>
                <a:gd name="T91" fmla="*/ 130 h 130"/>
                <a:gd name="T92" fmla="*/ 779 w 1000"/>
                <a:gd name="T93" fmla="*/ 130 h 130"/>
                <a:gd name="T94" fmla="*/ 795 w 1000"/>
                <a:gd name="T95" fmla="*/ 130 h 130"/>
                <a:gd name="T96" fmla="*/ 812 w 1000"/>
                <a:gd name="T97" fmla="*/ 130 h 130"/>
                <a:gd name="T98" fmla="*/ 828 w 1000"/>
                <a:gd name="T99" fmla="*/ 130 h 130"/>
                <a:gd name="T100" fmla="*/ 845 w 1000"/>
                <a:gd name="T101" fmla="*/ 130 h 130"/>
                <a:gd name="T102" fmla="*/ 862 w 1000"/>
                <a:gd name="T103" fmla="*/ 130 h 130"/>
                <a:gd name="T104" fmla="*/ 878 w 1000"/>
                <a:gd name="T105" fmla="*/ 130 h 130"/>
                <a:gd name="T106" fmla="*/ 895 w 1000"/>
                <a:gd name="T107" fmla="*/ 130 h 130"/>
                <a:gd name="T108" fmla="*/ 911 w 1000"/>
                <a:gd name="T109" fmla="*/ 130 h 130"/>
                <a:gd name="T110" fmla="*/ 928 w 1000"/>
                <a:gd name="T111" fmla="*/ 130 h 130"/>
                <a:gd name="T112" fmla="*/ 945 w 1000"/>
                <a:gd name="T113" fmla="*/ 130 h 130"/>
                <a:gd name="T114" fmla="*/ 961 w 1000"/>
                <a:gd name="T115" fmla="*/ 130 h 130"/>
                <a:gd name="T116" fmla="*/ 978 w 1000"/>
                <a:gd name="T117" fmla="*/ 130 h 130"/>
                <a:gd name="T118" fmla="*/ 995 w 1000"/>
                <a:gd name="T119"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00" h="130">
                  <a:moveTo>
                    <a:pt x="0" y="130"/>
                  </a:moveTo>
                  <a:lnTo>
                    <a:pt x="1" y="130"/>
                  </a:lnTo>
                  <a:lnTo>
                    <a:pt x="3" y="130"/>
                  </a:lnTo>
                  <a:lnTo>
                    <a:pt x="4" y="130"/>
                  </a:lnTo>
                  <a:lnTo>
                    <a:pt x="5" y="130"/>
                  </a:lnTo>
                  <a:lnTo>
                    <a:pt x="6" y="130"/>
                  </a:lnTo>
                  <a:lnTo>
                    <a:pt x="7" y="130"/>
                  </a:lnTo>
                  <a:lnTo>
                    <a:pt x="8" y="130"/>
                  </a:lnTo>
                  <a:lnTo>
                    <a:pt x="9" y="130"/>
                  </a:lnTo>
                  <a:lnTo>
                    <a:pt x="10" y="130"/>
                  </a:lnTo>
                  <a:lnTo>
                    <a:pt x="11" y="130"/>
                  </a:lnTo>
                  <a:lnTo>
                    <a:pt x="13" y="130"/>
                  </a:lnTo>
                  <a:lnTo>
                    <a:pt x="14" y="130"/>
                  </a:lnTo>
                  <a:lnTo>
                    <a:pt x="15" y="130"/>
                  </a:lnTo>
                  <a:lnTo>
                    <a:pt x="16" y="130"/>
                  </a:lnTo>
                  <a:lnTo>
                    <a:pt x="17" y="130"/>
                  </a:lnTo>
                  <a:lnTo>
                    <a:pt x="18" y="130"/>
                  </a:lnTo>
                  <a:lnTo>
                    <a:pt x="19" y="130"/>
                  </a:lnTo>
                  <a:lnTo>
                    <a:pt x="20" y="130"/>
                  </a:lnTo>
                  <a:lnTo>
                    <a:pt x="21" y="130"/>
                  </a:lnTo>
                  <a:lnTo>
                    <a:pt x="22" y="130"/>
                  </a:lnTo>
                  <a:lnTo>
                    <a:pt x="24" y="130"/>
                  </a:lnTo>
                  <a:lnTo>
                    <a:pt x="25" y="130"/>
                  </a:lnTo>
                  <a:lnTo>
                    <a:pt x="26" y="130"/>
                  </a:lnTo>
                  <a:lnTo>
                    <a:pt x="27" y="130"/>
                  </a:lnTo>
                  <a:lnTo>
                    <a:pt x="28" y="130"/>
                  </a:lnTo>
                  <a:lnTo>
                    <a:pt x="29" y="130"/>
                  </a:lnTo>
                  <a:lnTo>
                    <a:pt x="30" y="130"/>
                  </a:lnTo>
                  <a:lnTo>
                    <a:pt x="31" y="130"/>
                  </a:lnTo>
                  <a:lnTo>
                    <a:pt x="32" y="130"/>
                  </a:lnTo>
                  <a:lnTo>
                    <a:pt x="34" y="130"/>
                  </a:lnTo>
                  <a:lnTo>
                    <a:pt x="35" y="130"/>
                  </a:lnTo>
                  <a:lnTo>
                    <a:pt x="36" y="130"/>
                  </a:lnTo>
                  <a:lnTo>
                    <a:pt x="37" y="130"/>
                  </a:lnTo>
                  <a:lnTo>
                    <a:pt x="38" y="130"/>
                  </a:lnTo>
                  <a:lnTo>
                    <a:pt x="39" y="130"/>
                  </a:lnTo>
                  <a:lnTo>
                    <a:pt x="40" y="130"/>
                  </a:lnTo>
                  <a:lnTo>
                    <a:pt x="41" y="130"/>
                  </a:lnTo>
                  <a:lnTo>
                    <a:pt x="42" y="130"/>
                  </a:lnTo>
                  <a:lnTo>
                    <a:pt x="43" y="130"/>
                  </a:lnTo>
                  <a:lnTo>
                    <a:pt x="45" y="130"/>
                  </a:lnTo>
                  <a:lnTo>
                    <a:pt x="46" y="130"/>
                  </a:lnTo>
                  <a:lnTo>
                    <a:pt x="47" y="130"/>
                  </a:lnTo>
                  <a:lnTo>
                    <a:pt x="48" y="130"/>
                  </a:lnTo>
                  <a:lnTo>
                    <a:pt x="49" y="130"/>
                  </a:lnTo>
                  <a:lnTo>
                    <a:pt x="50" y="130"/>
                  </a:lnTo>
                  <a:lnTo>
                    <a:pt x="51" y="130"/>
                  </a:lnTo>
                  <a:lnTo>
                    <a:pt x="52" y="130"/>
                  </a:lnTo>
                  <a:lnTo>
                    <a:pt x="53" y="130"/>
                  </a:lnTo>
                  <a:lnTo>
                    <a:pt x="54" y="130"/>
                  </a:lnTo>
                  <a:lnTo>
                    <a:pt x="56" y="130"/>
                  </a:lnTo>
                  <a:lnTo>
                    <a:pt x="57" y="130"/>
                  </a:lnTo>
                  <a:lnTo>
                    <a:pt x="58" y="130"/>
                  </a:lnTo>
                  <a:lnTo>
                    <a:pt x="59" y="130"/>
                  </a:lnTo>
                  <a:lnTo>
                    <a:pt x="60" y="130"/>
                  </a:lnTo>
                  <a:lnTo>
                    <a:pt x="61" y="130"/>
                  </a:lnTo>
                  <a:lnTo>
                    <a:pt x="62" y="130"/>
                  </a:lnTo>
                  <a:lnTo>
                    <a:pt x="63" y="130"/>
                  </a:lnTo>
                  <a:lnTo>
                    <a:pt x="64" y="130"/>
                  </a:lnTo>
                  <a:lnTo>
                    <a:pt x="66" y="130"/>
                  </a:lnTo>
                  <a:lnTo>
                    <a:pt x="67" y="130"/>
                  </a:lnTo>
                  <a:lnTo>
                    <a:pt x="68" y="130"/>
                  </a:lnTo>
                  <a:lnTo>
                    <a:pt x="69" y="130"/>
                  </a:lnTo>
                  <a:lnTo>
                    <a:pt x="70" y="130"/>
                  </a:lnTo>
                  <a:lnTo>
                    <a:pt x="71" y="130"/>
                  </a:lnTo>
                  <a:lnTo>
                    <a:pt x="72" y="130"/>
                  </a:lnTo>
                  <a:lnTo>
                    <a:pt x="73" y="130"/>
                  </a:lnTo>
                  <a:lnTo>
                    <a:pt x="74" y="130"/>
                  </a:lnTo>
                  <a:lnTo>
                    <a:pt x="75" y="130"/>
                  </a:lnTo>
                  <a:lnTo>
                    <a:pt x="77" y="130"/>
                  </a:lnTo>
                  <a:lnTo>
                    <a:pt x="78" y="130"/>
                  </a:lnTo>
                  <a:lnTo>
                    <a:pt x="79" y="130"/>
                  </a:lnTo>
                  <a:lnTo>
                    <a:pt x="80" y="130"/>
                  </a:lnTo>
                  <a:lnTo>
                    <a:pt x="81" y="130"/>
                  </a:lnTo>
                  <a:lnTo>
                    <a:pt x="82" y="130"/>
                  </a:lnTo>
                  <a:lnTo>
                    <a:pt x="83" y="130"/>
                  </a:lnTo>
                  <a:lnTo>
                    <a:pt x="84" y="130"/>
                  </a:lnTo>
                  <a:lnTo>
                    <a:pt x="85" y="130"/>
                  </a:lnTo>
                  <a:lnTo>
                    <a:pt x="87" y="130"/>
                  </a:lnTo>
                  <a:lnTo>
                    <a:pt x="88" y="130"/>
                  </a:lnTo>
                  <a:lnTo>
                    <a:pt x="89" y="130"/>
                  </a:lnTo>
                  <a:lnTo>
                    <a:pt x="90" y="130"/>
                  </a:lnTo>
                  <a:lnTo>
                    <a:pt x="91" y="130"/>
                  </a:lnTo>
                  <a:lnTo>
                    <a:pt x="92" y="130"/>
                  </a:lnTo>
                  <a:lnTo>
                    <a:pt x="93" y="130"/>
                  </a:lnTo>
                  <a:lnTo>
                    <a:pt x="94" y="130"/>
                  </a:lnTo>
                  <a:lnTo>
                    <a:pt x="95" y="130"/>
                  </a:lnTo>
                  <a:lnTo>
                    <a:pt x="97" y="130"/>
                  </a:lnTo>
                  <a:lnTo>
                    <a:pt x="98" y="130"/>
                  </a:lnTo>
                  <a:lnTo>
                    <a:pt x="99" y="130"/>
                  </a:lnTo>
                  <a:lnTo>
                    <a:pt x="100" y="130"/>
                  </a:lnTo>
                  <a:lnTo>
                    <a:pt x="101" y="130"/>
                  </a:lnTo>
                  <a:lnTo>
                    <a:pt x="102" y="130"/>
                  </a:lnTo>
                  <a:lnTo>
                    <a:pt x="103" y="130"/>
                  </a:lnTo>
                  <a:lnTo>
                    <a:pt x="104" y="130"/>
                  </a:lnTo>
                  <a:lnTo>
                    <a:pt x="105" y="130"/>
                  </a:lnTo>
                  <a:lnTo>
                    <a:pt x="106" y="130"/>
                  </a:lnTo>
                  <a:lnTo>
                    <a:pt x="108" y="130"/>
                  </a:lnTo>
                  <a:lnTo>
                    <a:pt x="109" y="130"/>
                  </a:lnTo>
                  <a:lnTo>
                    <a:pt x="110" y="130"/>
                  </a:lnTo>
                  <a:lnTo>
                    <a:pt x="111" y="130"/>
                  </a:lnTo>
                  <a:lnTo>
                    <a:pt x="112" y="130"/>
                  </a:lnTo>
                  <a:lnTo>
                    <a:pt x="113" y="130"/>
                  </a:lnTo>
                  <a:lnTo>
                    <a:pt x="114" y="130"/>
                  </a:lnTo>
                  <a:lnTo>
                    <a:pt x="115" y="130"/>
                  </a:lnTo>
                  <a:lnTo>
                    <a:pt x="116" y="130"/>
                  </a:lnTo>
                  <a:lnTo>
                    <a:pt x="118" y="130"/>
                  </a:lnTo>
                  <a:lnTo>
                    <a:pt x="119" y="130"/>
                  </a:lnTo>
                  <a:lnTo>
                    <a:pt x="120" y="130"/>
                  </a:lnTo>
                  <a:lnTo>
                    <a:pt x="121" y="130"/>
                  </a:lnTo>
                  <a:lnTo>
                    <a:pt x="122" y="130"/>
                  </a:lnTo>
                  <a:lnTo>
                    <a:pt x="123" y="130"/>
                  </a:lnTo>
                  <a:lnTo>
                    <a:pt x="124" y="130"/>
                  </a:lnTo>
                  <a:lnTo>
                    <a:pt x="125" y="130"/>
                  </a:lnTo>
                  <a:lnTo>
                    <a:pt x="126" y="130"/>
                  </a:lnTo>
                  <a:lnTo>
                    <a:pt x="128" y="130"/>
                  </a:lnTo>
                  <a:lnTo>
                    <a:pt x="129" y="130"/>
                  </a:lnTo>
                  <a:lnTo>
                    <a:pt x="130" y="130"/>
                  </a:lnTo>
                  <a:lnTo>
                    <a:pt x="131" y="130"/>
                  </a:lnTo>
                  <a:lnTo>
                    <a:pt x="132" y="130"/>
                  </a:lnTo>
                  <a:lnTo>
                    <a:pt x="133" y="130"/>
                  </a:lnTo>
                  <a:lnTo>
                    <a:pt x="134" y="130"/>
                  </a:lnTo>
                  <a:lnTo>
                    <a:pt x="135" y="130"/>
                  </a:lnTo>
                  <a:lnTo>
                    <a:pt x="136" y="130"/>
                  </a:lnTo>
                  <a:lnTo>
                    <a:pt x="138" y="130"/>
                  </a:lnTo>
                  <a:lnTo>
                    <a:pt x="139" y="130"/>
                  </a:lnTo>
                  <a:lnTo>
                    <a:pt x="140" y="130"/>
                  </a:lnTo>
                  <a:lnTo>
                    <a:pt x="141" y="130"/>
                  </a:lnTo>
                  <a:lnTo>
                    <a:pt x="142" y="130"/>
                  </a:lnTo>
                  <a:lnTo>
                    <a:pt x="143" y="130"/>
                  </a:lnTo>
                  <a:lnTo>
                    <a:pt x="144" y="130"/>
                  </a:lnTo>
                  <a:lnTo>
                    <a:pt x="145" y="130"/>
                  </a:lnTo>
                  <a:lnTo>
                    <a:pt x="146" y="130"/>
                  </a:lnTo>
                  <a:lnTo>
                    <a:pt x="148" y="130"/>
                  </a:lnTo>
                  <a:lnTo>
                    <a:pt x="149" y="130"/>
                  </a:lnTo>
                  <a:lnTo>
                    <a:pt x="150" y="130"/>
                  </a:lnTo>
                  <a:lnTo>
                    <a:pt x="151" y="130"/>
                  </a:lnTo>
                  <a:lnTo>
                    <a:pt x="152" y="130"/>
                  </a:lnTo>
                  <a:lnTo>
                    <a:pt x="153" y="130"/>
                  </a:lnTo>
                  <a:lnTo>
                    <a:pt x="154" y="130"/>
                  </a:lnTo>
                  <a:lnTo>
                    <a:pt x="155" y="130"/>
                  </a:lnTo>
                  <a:lnTo>
                    <a:pt x="156" y="130"/>
                  </a:lnTo>
                  <a:lnTo>
                    <a:pt x="158" y="130"/>
                  </a:lnTo>
                  <a:lnTo>
                    <a:pt x="159" y="130"/>
                  </a:lnTo>
                  <a:lnTo>
                    <a:pt x="160" y="130"/>
                  </a:lnTo>
                  <a:lnTo>
                    <a:pt x="161" y="130"/>
                  </a:lnTo>
                  <a:lnTo>
                    <a:pt x="162" y="130"/>
                  </a:lnTo>
                  <a:lnTo>
                    <a:pt x="163" y="130"/>
                  </a:lnTo>
                  <a:lnTo>
                    <a:pt x="164" y="130"/>
                  </a:lnTo>
                  <a:lnTo>
                    <a:pt x="165" y="130"/>
                  </a:lnTo>
                  <a:lnTo>
                    <a:pt x="166" y="130"/>
                  </a:lnTo>
                  <a:lnTo>
                    <a:pt x="168" y="130"/>
                  </a:lnTo>
                  <a:lnTo>
                    <a:pt x="169" y="130"/>
                  </a:lnTo>
                  <a:lnTo>
                    <a:pt x="170" y="130"/>
                  </a:lnTo>
                  <a:lnTo>
                    <a:pt x="171" y="130"/>
                  </a:lnTo>
                  <a:lnTo>
                    <a:pt x="172" y="130"/>
                  </a:lnTo>
                  <a:lnTo>
                    <a:pt x="173" y="130"/>
                  </a:lnTo>
                  <a:lnTo>
                    <a:pt x="174" y="130"/>
                  </a:lnTo>
                  <a:lnTo>
                    <a:pt x="175" y="130"/>
                  </a:lnTo>
                  <a:lnTo>
                    <a:pt x="176" y="130"/>
                  </a:lnTo>
                  <a:lnTo>
                    <a:pt x="178" y="130"/>
                  </a:lnTo>
                  <a:lnTo>
                    <a:pt x="179" y="130"/>
                  </a:lnTo>
                  <a:lnTo>
                    <a:pt x="180" y="130"/>
                  </a:lnTo>
                  <a:lnTo>
                    <a:pt x="181" y="130"/>
                  </a:lnTo>
                  <a:lnTo>
                    <a:pt x="182" y="130"/>
                  </a:lnTo>
                  <a:lnTo>
                    <a:pt x="183" y="130"/>
                  </a:lnTo>
                  <a:lnTo>
                    <a:pt x="184" y="130"/>
                  </a:lnTo>
                  <a:lnTo>
                    <a:pt x="185" y="130"/>
                  </a:lnTo>
                  <a:lnTo>
                    <a:pt x="186" y="130"/>
                  </a:lnTo>
                  <a:lnTo>
                    <a:pt x="188" y="130"/>
                  </a:lnTo>
                  <a:lnTo>
                    <a:pt x="189" y="130"/>
                  </a:lnTo>
                  <a:lnTo>
                    <a:pt x="190" y="130"/>
                  </a:lnTo>
                  <a:lnTo>
                    <a:pt x="191" y="130"/>
                  </a:lnTo>
                  <a:lnTo>
                    <a:pt x="192" y="130"/>
                  </a:lnTo>
                  <a:lnTo>
                    <a:pt x="193" y="130"/>
                  </a:lnTo>
                  <a:lnTo>
                    <a:pt x="194" y="130"/>
                  </a:lnTo>
                  <a:lnTo>
                    <a:pt x="195" y="130"/>
                  </a:lnTo>
                  <a:lnTo>
                    <a:pt x="196" y="130"/>
                  </a:lnTo>
                  <a:lnTo>
                    <a:pt x="198" y="130"/>
                  </a:lnTo>
                  <a:lnTo>
                    <a:pt x="199" y="130"/>
                  </a:lnTo>
                  <a:lnTo>
                    <a:pt x="200" y="130"/>
                  </a:lnTo>
                  <a:lnTo>
                    <a:pt x="201" y="130"/>
                  </a:lnTo>
                  <a:lnTo>
                    <a:pt x="202" y="130"/>
                  </a:lnTo>
                  <a:lnTo>
                    <a:pt x="203" y="130"/>
                  </a:lnTo>
                  <a:lnTo>
                    <a:pt x="204" y="130"/>
                  </a:lnTo>
                  <a:lnTo>
                    <a:pt x="205" y="130"/>
                  </a:lnTo>
                  <a:lnTo>
                    <a:pt x="206" y="130"/>
                  </a:lnTo>
                  <a:lnTo>
                    <a:pt x="208" y="130"/>
                  </a:lnTo>
                  <a:lnTo>
                    <a:pt x="209" y="130"/>
                  </a:lnTo>
                  <a:lnTo>
                    <a:pt x="210" y="130"/>
                  </a:lnTo>
                  <a:lnTo>
                    <a:pt x="211" y="130"/>
                  </a:lnTo>
                  <a:lnTo>
                    <a:pt x="212" y="130"/>
                  </a:lnTo>
                  <a:lnTo>
                    <a:pt x="213" y="130"/>
                  </a:lnTo>
                  <a:lnTo>
                    <a:pt x="214" y="130"/>
                  </a:lnTo>
                  <a:lnTo>
                    <a:pt x="215" y="130"/>
                  </a:lnTo>
                  <a:lnTo>
                    <a:pt x="216" y="130"/>
                  </a:lnTo>
                  <a:lnTo>
                    <a:pt x="217" y="130"/>
                  </a:lnTo>
                  <a:lnTo>
                    <a:pt x="219" y="130"/>
                  </a:lnTo>
                  <a:lnTo>
                    <a:pt x="220" y="130"/>
                  </a:lnTo>
                  <a:lnTo>
                    <a:pt x="221" y="130"/>
                  </a:lnTo>
                  <a:lnTo>
                    <a:pt x="222" y="130"/>
                  </a:lnTo>
                  <a:lnTo>
                    <a:pt x="223" y="130"/>
                  </a:lnTo>
                  <a:lnTo>
                    <a:pt x="224" y="130"/>
                  </a:lnTo>
                  <a:lnTo>
                    <a:pt x="225" y="130"/>
                  </a:lnTo>
                  <a:lnTo>
                    <a:pt x="226" y="130"/>
                  </a:lnTo>
                  <a:lnTo>
                    <a:pt x="227" y="130"/>
                  </a:lnTo>
                  <a:lnTo>
                    <a:pt x="228" y="130"/>
                  </a:lnTo>
                  <a:lnTo>
                    <a:pt x="230" y="130"/>
                  </a:lnTo>
                  <a:lnTo>
                    <a:pt x="231" y="130"/>
                  </a:lnTo>
                  <a:lnTo>
                    <a:pt x="232" y="130"/>
                  </a:lnTo>
                  <a:lnTo>
                    <a:pt x="233" y="130"/>
                  </a:lnTo>
                  <a:lnTo>
                    <a:pt x="234" y="130"/>
                  </a:lnTo>
                  <a:lnTo>
                    <a:pt x="235" y="129"/>
                  </a:lnTo>
                  <a:lnTo>
                    <a:pt x="236" y="129"/>
                  </a:lnTo>
                  <a:lnTo>
                    <a:pt x="237" y="130"/>
                  </a:lnTo>
                  <a:lnTo>
                    <a:pt x="238" y="130"/>
                  </a:lnTo>
                  <a:lnTo>
                    <a:pt x="239" y="130"/>
                  </a:lnTo>
                  <a:lnTo>
                    <a:pt x="241" y="130"/>
                  </a:lnTo>
                  <a:lnTo>
                    <a:pt x="242" y="130"/>
                  </a:lnTo>
                  <a:lnTo>
                    <a:pt x="243" y="130"/>
                  </a:lnTo>
                  <a:lnTo>
                    <a:pt x="244" y="130"/>
                  </a:lnTo>
                  <a:lnTo>
                    <a:pt x="245" y="130"/>
                  </a:lnTo>
                  <a:lnTo>
                    <a:pt x="246" y="130"/>
                  </a:lnTo>
                  <a:lnTo>
                    <a:pt x="247" y="130"/>
                  </a:lnTo>
                  <a:lnTo>
                    <a:pt x="248" y="130"/>
                  </a:lnTo>
                  <a:lnTo>
                    <a:pt x="249" y="130"/>
                  </a:lnTo>
                  <a:lnTo>
                    <a:pt x="251" y="130"/>
                  </a:lnTo>
                  <a:lnTo>
                    <a:pt x="252" y="130"/>
                  </a:lnTo>
                  <a:lnTo>
                    <a:pt x="253" y="130"/>
                  </a:lnTo>
                  <a:lnTo>
                    <a:pt x="254" y="130"/>
                  </a:lnTo>
                  <a:lnTo>
                    <a:pt x="255" y="130"/>
                  </a:lnTo>
                  <a:lnTo>
                    <a:pt x="256" y="130"/>
                  </a:lnTo>
                  <a:lnTo>
                    <a:pt x="257" y="130"/>
                  </a:lnTo>
                  <a:lnTo>
                    <a:pt x="258" y="130"/>
                  </a:lnTo>
                  <a:lnTo>
                    <a:pt x="259" y="130"/>
                  </a:lnTo>
                  <a:lnTo>
                    <a:pt x="260" y="130"/>
                  </a:lnTo>
                  <a:lnTo>
                    <a:pt x="262" y="130"/>
                  </a:lnTo>
                  <a:lnTo>
                    <a:pt x="263" y="130"/>
                  </a:lnTo>
                  <a:lnTo>
                    <a:pt x="264" y="130"/>
                  </a:lnTo>
                  <a:lnTo>
                    <a:pt x="265" y="130"/>
                  </a:lnTo>
                  <a:lnTo>
                    <a:pt x="266" y="130"/>
                  </a:lnTo>
                  <a:lnTo>
                    <a:pt x="267" y="130"/>
                  </a:lnTo>
                  <a:lnTo>
                    <a:pt x="268" y="130"/>
                  </a:lnTo>
                  <a:lnTo>
                    <a:pt x="269" y="130"/>
                  </a:lnTo>
                  <a:lnTo>
                    <a:pt x="270" y="130"/>
                  </a:lnTo>
                  <a:lnTo>
                    <a:pt x="271" y="130"/>
                  </a:lnTo>
                  <a:lnTo>
                    <a:pt x="273" y="130"/>
                  </a:lnTo>
                  <a:lnTo>
                    <a:pt x="274" y="130"/>
                  </a:lnTo>
                  <a:lnTo>
                    <a:pt x="275" y="130"/>
                  </a:lnTo>
                  <a:lnTo>
                    <a:pt x="276" y="130"/>
                  </a:lnTo>
                  <a:lnTo>
                    <a:pt x="277" y="130"/>
                  </a:lnTo>
                  <a:lnTo>
                    <a:pt x="278" y="130"/>
                  </a:lnTo>
                  <a:lnTo>
                    <a:pt x="279" y="130"/>
                  </a:lnTo>
                  <a:lnTo>
                    <a:pt x="280" y="130"/>
                  </a:lnTo>
                  <a:lnTo>
                    <a:pt x="281" y="130"/>
                  </a:lnTo>
                  <a:lnTo>
                    <a:pt x="282" y="130"/>
                  </a:lnTo>
                  <a:lnTo>
                    <a:pt x="284" y="130"/>
                  </a:lnTo>
                  <a:lnTo>
                    <a:pt x="285" y="130"/>
                  </a:lnTo>
                  <a:lnTo>
                    <a:pt x="286" y="130"/>
                  </a:lnTo>
                  <a:lnTo>
                    <a:pt x="287" y="130"/>
                  </a:lnTo>
                  <a:lnTo>
                    <a:pt x="288" y="130"/>
                  </a:lnTo>
                  <a:lnTo>
                    <a:pt x="289" y="130"/>
                  </a:lnTo>
                  <a:lnTo>
                    <a:pt x="290" y="130"/>
                  </a:lnTo>
                  <a:lnTo>
                    <a:pt x="291" y="130"/>
                  </a:lnTo>
                  <a:lnTo>
                    <a:pt x="292" y="130"/>
                  </a:lnTo>
                  <a:lnTo>
                    <a:pt x="293" y="130"/>
                  </a:lnTo>
                  <a:lnTo>
                    <a:pt x="295" y="130"/>
                  </a:lnTo>
                  <a:lnTo>
                    <a:pt x="296" y="130"/>
                  </a:lnTo>
                  <a:lnTo>
                    <a:pt x="297" y="130"/>
                  </a:lnTo>
                  <a:lnTo>
                    <a:pt x="298" y="130"/>
                  </a:lnTo>
                  <a:lnTo>
                    <a:pt x="299" y="130"/>
                  </a:lnTo>
                  <a:lnTo>
                    <a:pt x="300" y="130"/>
                  </a:lnTo>
                  <a:lnTo>
                    <a:pt x="301" y="130"/>
                  </a:lnTo>
                  <a:lnTo>
                    <a:pt x="302" y="130"/>
                  </a:lnTo>
                  <a:lnTo>
                    <a:pt x="303" y="130"/>
                  </a:lnTo>
                  <a:lnTo>
                    <a:pt x="304" y="130"/>
                  </a:lnTo>
                  <a:lnTo>
                    <a:pt x="306" y="130"/>
                  </a:lnTo>
                  <a:lnTo>
                    <a:pt x="307" y="130"/>
                  </a:lnTo>
                  <a:lnTo>
                    <a:pt x="308" y="130"/>
                  </a:lnTo>
                  <a:lnTo>
                    <a:pt x="309" y="130"/>
                  </a:lnTo>
                  <a:lnTo>
                    <a:pt x="310" y="130"/>
                  </a:lnTo>
                  <a:lnTo>
                    <a:pt x="311" y="130"/>
                  </a:lnTo>
                  <a:lnTo>
                    <a:pt x="312" y="130"/>
                  </a:lnTo>
                  <a:lnTo>
                    <a:pt x="313" y="130"/>
                  </a:lnTo>
                  <a:lnTo>
                    <a:pt x="314" y="130"/>
                  </a:lnTo>
                  <a:lnTo>
                    <a:pt x="315" y="130"/>
                  </a:lnTo>
                  <a:lnTo>
                    <a:pt x="317" y="130"/>
                  </a:lnTo>
                  <a:lnTo>
                    <a:pt x="318" y="130"/>
                  </a:lnTo>
                  <a:lnTo>
                    <a:pt x="319" y="130"/>
                  </a:lnTo>
                  <a:lnTo>
                    <a:pt x="320" y="130"/>
                  </a:lnTo>
                  <a:lnTo>
                    <a:pt x="321" y="130"/>
                  </a:lnTo>
                  <a:lnTo>
                    <a:pt x="322" y="130"/>
                  </a:lnTo>
                  <a:lnTo>
                    <a:pt x="323" y="130"/>
                  </a:lnTo>
                  <a:lnTo>
                    <a:pt x="324" y="130"/>
                  </a:lnTo>
                  <a:lnTo>
                    <a:pt x="325" y="130"/>
                  </a:lnTo>
                  <a:lnTo>
                    <a:pt x="327" y="130"/>
                  </a:lnTo>
                  <a:lnTo>
                    <a:pt x="328" y="130"/>
                  </a:lnTo>
                  <a:lnTo>
                    <a:pt x="329" y="130"/>
                  </a:lnTo>
                  <a:lnTo>
                    <a:pt x="330" y="130"/>
                  </a:lnTo>
                  <a:lnTo>
                    <a:pt x="331" y="130"/>
                  </a:lnTo>
                  <a:lnTo>
                    <a:pt x="332" y="130"/>
                  </a:lnTo>
                  <a:lnTo>
                    <a:pt x="333" y="130"/>
                  </a:lnTo>
                  <a:lnTo>
                    <a:pt x="334" y="130"/>
                  </a:lnTo>
                  <a:lnTo>
                    <a:pt x="335" y="130"/>
                  </a:lnTo>
                  <a:lnTo>
                    <a:pt x="336" y="130"/>
                  </a:lnTo>
                  <a:lnTo>
                    <a:pt x="338" y="130"/>
                  </a:lnTo>
                  <a:lnTo>
                    <a:pt x="339" y="130"/>
                  </a:lnTo>
                  <a:lnTo>
                    <a:pt x="340" y="130"/>
                  </a:lnTo>
                  <a:lnTo>
                    <a:pt x="341" y="130"/>
                  </a:lnTo>
                  <a:lnTo>
                    <a:pt x="342" y="130"/>
                  </a:lnTo>
                  <a:lnTo>
                    <a:pt x="343" y="130"/>
                  </a:lnTo>
                  <a:lnTo>
                    <a:pt x="344" y="130"/>
                  </a:lnTo>
                  <a:lnTo>
                    <a:pt x="345" y="130"/>
                  </a:lnTo>
                  <a:lnTo>
                    <a:pt x="346" y="130"/>
                  </a:lnTo>
                  <a:lnTo>
                    <a:pt x="348" y="130"/>
                  </a:lnTo>
                  <a:lnTo>
                    <a:pt x="349" y="130"/>
                  </a:lnTo>
                  <a:lnTo>
                    <a:pt x="350" y="130"/>
                  </a:lnTo>
                  <a:lnTo>
                    <a:pt x="351" y="130"/>
                  </a:lnTo>
                  <a:lnTo>
                    <a:pt x="352" y="130"/>
                  </a:lnTo>
                  <a:lnTo>
                    <a:pt x="353" y="130"/>
                  </a:lnTo>
                  <a:lnTo>
                    <a:pt x="354" y="130"/>
                  </a:lnTo>
                  <a:lnTo>
                    <a:pt x="355" y="130"/>
                  </a:lnTo>
                  <a:lnTo>
                    <a:pt x="356" y="130"/>
                  </a:lnTo>
                  <a:lnTo>
                    <a:pt x="357" y="130"/>
                  </a:lnTo>
                  <a:lnTo>
                    <a:pt x="359" y="130"/>
                  </a:lnTo>
                  <a:lnTo>
                    <a:pt x="360" y="130"/>
                  </a:lnTo>
                  <a:lnTo>
                    <a:pt x="361" y="130"/>
                  </a:lnTo>
                  <a:lnTo>
                    <a:pt x="362" y="130"/>
                  </a:lnTo>
                  <a:lnTo>
                    <a:pt x="363" y="130"/>
                  </a:lnTo>
                  <a:lnTo>
                    <a:pt x="364" y="130"/>
                  </a:lnTo>
                  <a:lnTo>
                    <a:pt x="365" y="130"/>
                  </a:lnTo>
                  <a:lnTo>
                    <a:pt x="366" y="130"/>
                  </a:lnTo>
                  <a:lnTo>
                    <a:pt x="368" y="130"/>
                  </a:lnTo>
                  <a:lnTo>
                    <a:pt x="369" y="130"/>
                  </a:lnTo>
                  <a:lnTo>
                    <a:pt x="370" y="130"/>
                  </a:lnTo>
                  <a:lnTo>
                    <a:pt x="371" y="130"/>
                  </a:lnTo>
                  <a:lnTo>
                    <a:pt x="372" y="130"/>
                  </a:lnTo>
                  <a:lnTo>
                    <a:pt x="373" y="130"/>
                  </a:lnTo>
                  <a:lnTo>
                    <a:pt x="374" y="130"/>
                  </a:lnTo>
                  <a:lnTo>
                    <a:pt x="375" y="130"/>
                  </a:lnTo>
                  <a:lnTo>
                    <a:pt x="376" y="130"/>
                  </a:lnTo>
                  <a:lnTo>
                    <a:pt x="378" y="130"/>
                  </a:lnTo>
                  <a:lnTo>
                    <a:pt x="379" y="130"/>
                  </a:lnTo>
                  <a:lnTo>
                    <a:pt x="380" y="130"/>
                  </a:lnTo>
                  <a:lnTo>
                    <a:pt x="381" y="130"/>
                  </a:lnTo>
                  <a:lnTo>
                    <a:pt x="382" y="130"/>
                  </a:lnTo>
                  <a:lnTo>
                    <a:pt x="383" y="130"/>
                  </a:lnTo>
                  <a:lnTo>
                    <a:pt x="384" y="130"/>
                  </a:lnTo>
                  <a:lnTo>
                    <a:pt x="385" y="130"/>
                  </a:lnTo>
                  <a:lnTo>
                    <a:pt x="386" y="130"/>
                  </a:lnTo>
                  <a:lnTo>
                    <a:pt x="387" y="130"/>
                  </a:lnTo>
                  <a:lnTo>
                    <a:pt x="389" y="130"/>
                  </a:lnTo>
                  <a:lnTo>
                    <a:pt x="390" y="130"/>
                  </a:lnTo>
                  <a:lnTo>
                    <a:pt x="391" y="130"/>
                  </a:lnTo>
                  <a:lnTo>
                    <a:pt x="392" y="130"/>
                  </a:lnTo>
                  <a:lnTo>
                    <a:pt x="393" y="130"/>
                  </a:lnTo>
                  <a:lnTo>
                    <a:pt x="394" y="130"/>
                  </a:lnTo>
                  <a:lnTo>
                    <a:pt x="395" y="130"/>
                  </a:lnTo>
                  <a:lnTo>
                    <a:pt x="396" y="130"/>
                  </a:lnTo>
                  <a:lnTo>
                    <a:pt x="397" y="130"/>
                  </a:lnTo>
                  <a:lnTo>
                    <a:pt x="398" y="130"/>
                  </a:lnTo>
                  <a:lnTo>
                    <a:pt x="400" y="130"/>
                  </a:lnTo>
                  <a:lnTo>
                    <a:pt x="401" y="130"/>
                  </a:lnTo>
                  <a:lnTo>
                    <a:pt x="402" y="130"/>
                  </a:lnTo>
                  <a:lnTo>
                    <a:pt x="403" y="130"/>
                  </a:lnTo>
                  <a:lnTo>
                    <a:pt x="404" y="130"/>
                  </a:lnTo>
                  <a:lnTo>
                    <a:pt x="405" y="130"/>
                  </a:lnTo>
                  <a:lnTo>
                    <a:pt x="406" y="130"/>
                  </a:lnTo>
                  <a:lnTo>
                    <a:pt x="407" y="130"/>
                  </a:lnTo>
                  <a:lnTo>
                    <a:pt x="408" y="130"/>
                  </a:lnTo>
                  <a:lnTo>
                    <a:pt x="409" y="130"/>
                  </a:lnTo>
                  <a:lnTo>
                    <a:pt x="410" y="130"/>
                  </a:lnTo>
                  <a:lnTo>
                    <a:pt x="411" y="130"/>
                  </a:lnTo>
                  <a:lnTo>
                    <a:pt x="413" y="130"/>
                  </a:lnTo>
                  <a:lnTo>
                    <a:pt x="414" y="130"/>
                  </a:lnTo>
                  <a:lnTo>
                    <a:pt x="415" y="130"/>
                  </a:lnTo>
                  <a:lnTo>
                    <a:pt x="416" y="130"/>
                  </a:lnTo>
                  <a:lnTo>
                    <a:pt x="417" y="130"/>
                  </a:lnTo>
                  <a:lnTo>
                    <a:pt x="418" y="130"/>
                  </a:lnTo>
                  <a:lnTo>
                    <a:pt x="419" y="130"/>
                  </a:lnTo>
                  <a:lnTo>
                    <a:pt x="420" y="130"/>
                  </a:lnTo>
                  <a:lnTo>
                    <a:pt x="421" y="130"/>
                  </a:lnTo>
                  <a:lnTo>
                    <a:pt x="423" y="130"/>
                  </a:lnTo>
                  <a:lnTo>
                    <a:pt x="424" y="130"/>
                  </a:lnTo>
                  <a:lnTo>
                    <a:pt x="425" y="130"/>
                  </a:lnTo>
                  <a:lnTo>
                    <a:pt x="426" y="130"/>
                  </a:lnTo>
                  <a:lnTo>
                    <a:pt x="427" y="130"/>
                  </a:lnTo>
                  <a:lnTo>
                    <a:pt x="428" y="130"/>
                  </a:lnTo>
                  <a:lnTo>
                    <a:pt x="429" y="130"/>
                  </a:lnTo>
                  <a:lnTo>
                    <a:pt x="430" y="130"/>
                  </a:lnTo>
                  <a:lnTo>
                    <a:pt x="431" y="130"/>
                  </a:lnTo>
                  <a:lnTo>
                    <a:pt x="432" y="130"/>
                  </a:lnTo>
                  <a:lnTo>
                    <a:pt x="434" y="130"/>
                  </a:lnTo>
                  <a:lnTo>
                    <a:pt x="435" y="130"/>
                  </a:lnTo>
                  <a:lnTo>
                    <a:pt x="436" y="130"/>
                  </a:lnTo>
                  <a:lnTo>
                    <a:pt x="437" y="130"/>
                  </a:lnTo>
                  <a:lnTo>
                    <a:pt x="438" y="130"/>
                  </a:lnTo>
                  <a:lnTo>
                    <a:pt x="439" y="130"/>
                  </a:lnTo>
                  <a:lnTo>
                    <a:pt x="440" y="130"/>
                  </a:lnTo>
                  <a:lnTo>
                    <a:pt x="441" y="130"/>
                  </a:lnTo>
                  <a:lnTo>
                    <a:pt x="442" y="130"/>
                  </a:lnTo>
                  <a:lnTo>
                    <a:pt x="443" y="130"/>
                  </a:lnTo>
                  <a:lnTo>
                    <a:pt x="445" y="130"/>
                  </a:lnTo>
                  <a:lnTo>
                    <a:pt x="446" y="130"/>
                  </a:lnTo>
                  <a:lnTo>
                    <a:pt x="447" y="130"/>
                  </a:lnTo>
                  <a:lnTo>
                    <a:pt x="448" y="130"/>
                  </a:lnTo>
                  <a:lnTo>
                    <a:pt x="449" y="130"/>
                  </a:lnTo>
                  <a:lnTo>
                    <a:pt x="450" y="130"/>
                  </a:lnTo>
                  <a:lnTo>
                    <a:pt x="451" y="130"/>
                  </a:lnTo>
                  <a:lnTo>
                    <a:pt x="452" y="130"/>
                  </a:lnTo>
                  <a:lnTo>
                    <a:pt x="453" y="130"/>
                  </a:lnTo>
                  <a:lnTo>
                    <a:pt x="454" y="130"/>
                  </a:lnTo>
                  <a:lnTo>
                    <a:pt x="456" y="130"/>
                  </a:lnTo>
                  <a:lnTo>
                    <a:pt x="457" y="130"/>
                  </a:lnTo>
                  <a:lnTo>
                    <a:pt x="458" y="130"/>
                  </a:lnTo>
                  <a:lnTo>
                    <a:pt x="459" y="130"/>
                  </a:lnTo>
                  <a:lnTo>
                    <a:pt x="460" y="130"/>
                  </a:lnTo>
                  <a:lnTo>
                    <a:pt x="461" y="130"/>
                  </a:lnTo>
                  <a:lnTo>
                    <a:pt x="462" y="130"/>
                  </a:lnTo>
                  <a:lnTo>
                    <a:pt x="463" y="130"/>
                  </a:lnTo>
                  <a:lnTo>
                    <a:pt x="464" y="130"/>
                  </a:lnTo>
                  <a:lnTo>
                    <a:pt x="466" y="130"/>
                  </a:lnTo>
                  <a:lnTo>
                    <a:pt x="467" y="130"/>
                  </a:lnTo>
                  <a:lnTo>
                    <a:pt x="468" y="130"/>
                  </a:lnTo>
                  <a:lnTo>
                    <a:pt x="469" y="130"/>
                  </a:lnTo>
                  <a:lnTo>
                    <a:pt x="470" y="130"/>
                  </a:lnTo>
                  <a:lnTo>
                    <a:pt x="471" y="130"/>
                  </a:lnTo>
                  <a:lnTo>
                    <a:pt x="472" y="130"/>
                  </a:lnTo>
                  <a:lnTo>
                    <a:pt x="473" y="130"/>
                  </a:lnTo>
                  <a:lnTo>
                    <a:pt x="474" y="130"/>
                  </a:lnTo>
                  <a:lnTo>
                    <a:pt x="475" y="130"/>
                  </a:lnTo>
                  <a:lnTo>
                    <a:pt x="477" y="130"/>
                  </a:lnTo>
                  <a:lnTo>
                    <a:pt x="478" y="130"/>
                  </a:lnTo>
                  <a:lnTo>
                    <a:pt x="479" y="130"/>
                  </a:lnTo>
                  <a:lnTo>
                    <a:pt x="480" y="130"/>
                  </a:lnTo>
                  <a:lnTo>
                    <a:pt x="481" y="130"/>
                  </a:lnTo>
                  <a:lnTo>
                    <a:pt x="482" y="130"/>
                  </a:lnTo>
                  <a:lnTo>
                    <a:pt x="483" y="130"/>
                  </a:lnTo>
                  <a:lnTo>
                    <a:pt x="484" y="130"/>
                  </a:lnTo>
                  <a:lnTo>
                    <a:pt x="485" y="130"/>
                  </a:lnTo>
                  <a:lnTo>
                    <a:pt x="486" y="130"/>
                  </a:lnTo>
                  <a:lnTo>
                    <a:pt x="488" y="130"/>
                  </a:lnTo>
                  <a:lnTo>
                    <a:pt x="489" y="130"/>
                  </a:lnTo>
                  <a:lnTo>
                    <a:pt x="490" y="130"/>
                  </a:lnTo>
                  <a:lnTo>
                    <a:pt x="491" y="130"/>
                  </a:lnTo>
                  <a:lnTo>
                    <a:pt x="492" y="130"/>
                  </a:lnTo>
                  <a:lnTo>
                    <a:pt x="493" y="130"/>
                  </a:lnTo>
                  <a:lnTo>
                    <a:pt x="494" y="130"/>
                  </a:lnTo>
                  <a:lnTo>
                    <a:pt x="495" y="130"/>
                  </a:lnTo>
                  <a:lnTo>
                    <a:pt x="496" y="130"/>
                  </a:lnTo>
                  <a:lnTo>
                    <a:pt x="498" y="130"/>
                  </a:lnTo>
                  <a:lnTo>
                    <a:pt x="499" y="130"/>
                  </a:lnTo>
                  <a:lnTo>
                    <a:pt x="500" y="130"/>
                  </a:lnTo>
                  <a:lnTo>
                    <a:pt x="501" y="130"/>
                  </a:lnTo>
                  <a:lnTo>
                    <a:pt x="502" y="130"/>
                  </a:lnTo>
                  <a:lnTo>
                    <a:pt x="503" y="130"/>
                  </a:lnTo>
                  <a:lnTo>
                    <a:pt x="504" y="130"/>
                  </a:lnTo>
                  <a:lnTo>
                    <a:pt x="505" y="130"/>
                  </a:lnTo>
                  <a:lnTo>
                    <a:pt x="506" y="130"/>
                  </a:lnTo>
                  <a:lnTo>
                    <a:pt x="507" y="130"/>
                  </a:lnTo>
                  <a:lnTo>
                    <a:pt x="509" y="130"/>
                  </a:lnTo>
                  <a:lnTo>
                    <a:pt x="510" y="130"/>
                  </a:lnTo>
                  <a:lnTo>
                    <a:pt x="511" y="130"/>
                  </a:lnTo>
                  <a:lnTo>
                    <a:pt x="512" y="130"/>
                  </a:lnTo>
                  <a:lnTo>
                    <a:pt x="513" y="130"/>
                  </a:lnTo>
                  <a:lnTo>
                    <a:pt x="514" y="130"/>
                  </a:lnTo>
                  <a:lnTo>
                    <a:pt x="515" y="130"/>
                  </a:lnTo>
                  <a:lnTo>
                    <a:pt x="516" y="130"/>
                  </a:lnTo>
                  <a:lnTo>
                    <a:pt x="517" y="130"/>
                  </a:lnTo>
                  <a:lnTo>
                    <a:pt x="519" y="130"/>
                  </a:lnTo>
                  <a:lnTo>
                    <a:pt x="520" y="130"/>
                  </a:lnTo>
                  <a:lnTo>
                    <a:pt x="521" y="130"/>
                  </a:lnTo>
                  <a:lnTo>
                    <a:pt x="522" y="130"/>
                  </a:lnTo>
                  <a:lnTo>
                    <a:pt x="523" y="130"/>
                  </a:lnTo>
                  <a:lnTo>
                    <a:pt x="524" y="130"/>
                  </a:lnTo>
                  <a:lnTo>
                    <a:pt x="525" y="130"/>
                  </a:lnTo>
                  <a:lnTo>
                    <a:pt x="526" y="130"/>
                  </a:lnTo>
                  <a:lnTo>
                    <a:pt x="527" y="130"/>
                  </a:lnTo>
                  <a:lnTo>
                    <a:pt x="529" y="129"/>
                  </a:lnTo>
                  <a:lnTo>
                    <a:pt x="530" y="124"/>
                  </a:lnTo>
                  <a:lnTo>
                    <a:pt x="531" y="108"/>
                  </a:lnTo>
                  <a:lnTo>
                    <a:pt x="532" y="74"/>
                  </a:lnTo>
                  <a:lnTo>
                    <a:pt x="533" y="31"/>
                  </a:lnTo>
                  <a:lnTo>
                    <a:pt x="534" y="5"/>
                  </a:lnTo>
                  <a:lnTo>
                    <a:pt x="535" y="0"/>
                  </a:lnTo>
                  <a:lnTo>
                    <a:pt x="536" y="15"/>
                  </a:lnTo>
                  <a:lnTo>
                    <a:pt x="537" y="27"/>
                  </a:lnTo>
                  <a:lnTo>
                    <a:pt x="538" y="54"/>
                  </a:lnTo>
                  <a:lnTo>
                    <a:pt x="540" y="76"/>
                  </a:lnTo>
                  <a:lnTo>
                    <a:pt x="541" y="103"/>
                  </a:lnTo>
                  <a:lnTo>
                    <a:pt x="542" y="111"/>
                  </a:lnTo>
                  <a:lnTo>
                    <a:pt x="543" y="117"/>
                  </a:lnTo>
                  <a:lnTo>
                    <a:pt x="544" y="120"/>
                  </a:lnTo>
                  <a:lnTo>
                    <a:pt x="545" y="124"/>
                  </a:lnTo>
                  <a:lnTo>
                    <a:pt x="546" y="124"/>
                  </a:lnTo>
                  <a:lnTo>
                    <a:pt x="547" y="126"/>
                  </a:lnTo>
                  <a:lnTo>
                    <a:pt x="548" y="127"/>
                  </a:lnTo>
                  <a:lnTo>
                    <a:pt x="550" y="127"/>
                  </a:lnTo>
                  <a:lnTo>
                    <a:pt x="551" y="128"/>
                  </a:lnTo>
                  <a:lnTo>
                    <a:pt x="552" y="128"/>
                  </a:lnTo>
                  <a:lnTo>
                    <a:pt x="553" y="128"/>
                  </a:lnTo>
                  <a:lnTo>
                    <a:pt x="554" y="129"/>
                  </a:lnTo>
                  <a:lnTo>
                    <a:pt x="555" y="129"/>
                  </a:lnTo>
                  <a:lnTo>
                    <a:pt x="556" y="129"/>
                  </a:lnTo>
                  <a:lnTo>
                    <a:pt x="557" y="129"/>
                  </a:lnTo>
                  <a:lnTo>
                    <a:pt x="558" y="129"/>
                  </a:lnTo>
                  <a:lnTo>
                    <a:pt x="560" y="129"/>
                  </a:lnTo>
                  <a:lnTo>
                    <a:pt x="561" y="129"/>
                  </a:lnTo>
                  <a:lnTo>
                    <a:pt x="562" y="130"/>
                  </a:lnTo>
                  <a:lnTo>
                    <a:pt x="563" y="130"/>
                  </a:lnTo>
                  <a:lnTo>
                    <a:pt x="564" y="130"/>
                  </a:lnTo>
                  <a:lnTo>
                    <a:pt x="565" y="130"/>
                  </a:lnTo>
                  <a:lnTo>
                    <a:pt x="566" y="130"/>
                  </a:lnTo>
                  <a:lnTo>
                    <a:pt x="567" y="130"/>
                  </a:lnTo>
                  <a:lnTo>
                    <a:pt x="568" y="130"/>
                  </a:lnTo>
                  <a:lnTo>
                    <a:pt x="569" y="130"/>
                  </a:lnTo>
                  <a:lnTo>
                    <a:pt x="571" y="130"/>
                  </a:lnTo>
                  <a:lnTo>
                    <a:pt x="572" y="130"/>
                  </a:lnTo>
                  <a:lnTo>
                    <a:pt x="573" y="130"/>
                  </a:lnTo>
                  <a:lnTo>
                    <a:pt x="574" y="130"/>
                  </a:lnTo>
                  <a:lnTo>
                    <a:pt x="575" y="130"/>
                  </a:lnTo>
                  <a:lnTo>
                    <a:pt x="576" y="130"/>
                  </a:lnTo>
                  <a:lnTo>
                    <a:pt x="577" y="130"/>
                  </a:lnTo>
                  <a:lnTo>
                    <a:pt x="578" y="130"/>
                  </a:lnTo>
                  <a:lnTo>
                    <a:pt x="579" y="130"/>
                  </a:lnTo>
                  <a:lnTo>
                    <a:pt x="580" y="130"/>
                  </a:lnTo>
                  <a:lnTo>
                    <a:pt x="582" y="130"/>
                  </a:lnTo>
                  <a:lnTo>
                    <a:pt x="583" y="130"/>
                  </a:lnTo>
                  <a:lnTo>
                    <a:pt x="584" y="130"/>
                  </a:lnTo>
                  <a:lnTo>
                    <a:pt x="585" y="130"/>
                  </a:lnTo>
                  <a:lnTo>
                    <a:pt x="586" y="130"/>
                  </a:lnTo>
                  <a:lnTo>
                    <a:pt x="587" y="129"/>
                  </a:lnTo>
                  <a:lnTo>
                    <a:pt x="588" y="130"/>
                  </a:lnTo>
                  <a:lnTo>
                    <a:pt x="589" y="130"/>
                  </a:lnTo>
                  <a:lnTo>
                    <a:pt x="591" y="130"/>
                  </a:lnTo>
                  <a:lnTo>
                    <a:pt x="592" y="130"/>
                  </a:lnTo>
                  <a:lnTo>
                    <a:pt x="593" y="130"/>
                  </a:lnTo>
                  <a:lnTo>
                    <a:pt x="594" y="130"/>
                  </a:lnTo>
                  <a:lnTo>
                    <a:pt x="595" y="130"/>
                  </a:lnTo>
                  <a:lnTo>
                    <a:pt x="596" y="130"/>
                  </a:lnTo>
                  <a:lnTo>
                    <a:pt x="597" y="130"/>
                  </a:lnTo>
                  <a:lnTo>
                    <a:pt x="598" y="130"/>
                  </a:lnTo>
                  <a:lnTo>
                    <a:pt x="599" y="130"/>
                  </a:lnTo>
                  <a:lnTo>
                    <a:pt x="600" y="130"/>
                  </a:lnTo>
                  <a:lnTo>
                    <a:pt x="602" y="130"/>
                  </a:lnTo>
                  <a:lnTo>
                    <a:pt x="603" y="130"/>
                  </a:lnTo>
                  <a:lnTo>
                    <a:pt x="604" y="130"/>
                  </a:lnTo>
                  <a:lnTo>
                    <a:pt x="605" y="130"/>
                  </a:lnTo>
                  <a:lnTo>
                    <a:pt x="606" y="130"/>
                  </a:lnTo>
                  <a:lnTo>
                    <a:pt x="607" y="130"/>
                  </a:lnTo>
                  <a:lnTo>
                    <a:pt x="608" y="130"/>
                  </a:lnTo>
                  <a:lnTo>
                    <a:pt x="609" y="130"/>
                  </a:lnTo>
                  <a:lnTo>
                    <a:pt x="610" y="130"/>
                  </a:lnTo>
                  <a:lnTo>
                    <a:pt x="611" y="130"/>
                  </a:lnTo>
                  <a:lnTo>
                    <a:pt x="613" y="130"/>
                  </a:lnTo>
                  <a:lnTo>
                    <a:pt x="614" y="130"/>
                  </a:lnTo>
                  <a:lnTo>
                    <a:pt x="615" y="130"/>
                  </a:lnTo>
                  <a:lnTo>
                    <a:pt x="616" y="130"/>
                  </a:lnTo>
                  <a:lnTo>
                    <a:pt x="617" y="130"/>
                  </a:lnTo>
                  <a:lnTo>
                    <a:pt x="618" y="130"/>
                  </a:lnTo>
                  <a:lnTo>
                    <a:pt x="619" y="130"/>
                  </a:lnTo>
                  <a:lnTo>
                    <a:pt x="620" y="130"/>
                  </a:lnTo>
                  <a:lnTo>
                    <a:pt x="621" y="130"/>
                  </a:lnTo>
                  <a:lnTo>
                    <a:pt x="623" y="130"/>
                  </a:lnTo>
                  <a:lnTo>
                    <a:pt x="624" y="130"/>
                  </a:lnTo>
                  <a:lnTo>
                    <a:pt x="625" y="130"/>
                  </a:lnTo>
                  <a:lnTo>
                    <a:pt x="626" y="130"/>
                  </a:lnTo>
                  <a:lnTo>
                    <a:pt x="627" y="130"/>
                  </a:lnTo>
                  <a:lnTo>
                    <a:pt x="628" y="130"/>
                  </a:lnTo>
                  <a:lnTo>
                    <a:pt x="629" y="130"/>
                  </a:lnTo>
                  <a:lnTo>
                    <a:pt x="630" y="130"/>
                  </a:lnTo>
                  <a:lnTo>
                    <a:pt x="631" y="130"/>
                  </a:lnTo>
                  <a:lnTo>
                    <a:pt x="633" y="130"/>
                  </a:lnTo>
                  <a:lnTo>
                    <a:pt x="634" y="130"/>
                  </a:lnTo>
                  <a:lnTo>
                    <a:pt x="635" y="130"/>
                  </a:lnTo>
                  <a:lnTo>
                    <a:pt x="636" y="130"/>
                  </a:lnTo>
                  <a:lnTo>
                    <a:pt x="637" y="130"/>
                  </a:lnTo>
                  <a:lnTo>
                    <a:pt x="638" y="130"/>
                  </a:lnTo>
                  <a:lnTo>
                    <a:pt x="639" y="130"/>
                  </a:lnTo>
                  <a:lnTo>
                    <a:pt x="640" y="130"/>
                  </a:lnTo>
                  <a:lnTo>
                    <a:pt x="641" y="130"/>
                  </a:lnTo>
                  <a:lnTo>
                    <a:pt x="642" y="130"/>
                  </a:lnTo>
                  <a:lnTo>
                    <a:pt x="644" y="130"/>
                  </a:lnTo>
                  <a:lnTo>
                    <a:pt x="645" y="130"/>
                  </a:lnTo>
                  <a:lnTo>
                    <a:pt x="646" y="130"/>
                  </a:lnTo>
                  <a:lnTo>
                    <a:pt x="647" y="130"/>
                  </a:lnTo>
                  <a:lnTo>
                    <a:pt x="648" y="130"/>
                  </a:lnTo>
                  <a:lnTo>
                    <a:pt x="649" y="130"/>
                  </a:lnTo>
                  <a:lnTo>
                    <a:pt x="650" y="130"/>
                  </a:lnTo>
                  <a:lnTo>
                    <a:pt x="651" y="130"/>
                  </a:lnTo>
                  <a:lnTo>
                    <a:pt x="652" y="130"/>
                  </a:lnTo>
                  <a:lnTo>
                    <a:pt x="654" y="130"/>
                  </a:lnTo>
                  <a:lnTo>
                    <a:pt x="655" y="130"/>
                  </a:lnTo>
                  <a:lnTo>
                    <a:pt x="656" y="130"/>
                  </a:lnTo>
                  <a:lnTo>
                    <a:pt x="657" y="130"/>
                  </a:lnTo>
                  <a:lnTo>
                    <a:pt x="658" y="130"/>
                  </a:lnTo>
                  <a:lnTo>
                    <a:pt x="659" y="130"/>
                  </a:lnTo>
                  <a:lnTo>
                    <a:pt x="660" y="130"/>
                  </a:lnTo>
                  <a:lnTo>
                    <a:pt x="661" y="130"/>
                  </a:lnTo>
                  <a:lnTo>
                    <a:pt x="662" y="130"/>
                  </a:lnTo>
                  <a:lnTo>
                    <a:pt x="664" y="130"/>
                  </a:lnTo>
                  <a:lnTo>
                    <a:pt x="665" y="130"/>
                  </a:lnTo>
                  <a:lnTo>
                    <a:pt x="666" y="130"/>
                  </a:lnTo>
                  <a:lnTo>
                    <a:pt x="667" y="130"/>
                  </a:lnTo>
                  <a:lnTo>
                    <a:pt x="668" y="130"/>
                  </a:lnTo>
                  <a:lnTo>
                    <a:pt x="669" y="130"/>
                  </a:lnTo>
                  <a:lnTo>
                    <a:pt x="670" y="130"/>
                  </a:lnTo>
                  <a:lnTo>
                    <a:pt x="671" y="130"/>
                  </a:lnTo>
                  <a:lnTo>
                    <a:pt x="672" y="130"/>
                  </a:lnTo>
                  <a:lnTo>
                    <a:pt x="674" y="130"/>
                  </a:lnTo>
                  <a:lnTo>
                    <a:pt x="675" y="130"/>
                  </a:lnTo>
                  <a:lnTo>
                    <a:pt x="676" y="130"/>
                  </a:lnTo>
                  <a:lnTo>
                    <a:pt x="677" y="130"/>
                  </a:lnTo>
                  <a:lnTo>
                    <a:pt x="678" y="130"/>
                  </a:lnTo>
                  <a:lnTo>
                    <a:pt x="679" y="130"/>
                  </a:lnTo>
                  <a:lnTo>
                    <a:pt x="680" y="130"/>
                  </a:lnTo>
                  <a:lnTo>
                    <a:pt x="681" y="130"/>
                  </a:lnTo>
                  <a:lnTo>
                    <a:pt x="682" y="130"/>
                  </a:lnTo>
                  <a:lnTo>
                    <a:pt x="684" y="130"/>
                  </a:lnTo>
                  <a:lnTo>
                    <a:pt x="685" y="130"/>
                  </a:lnTo>
                  <a:lnTo>
                    <a:pt x="686" y="130"/>
                  </a:lnTo>
                  <a:lnTo>
                    <a:pt x="687" y="130"/>
                  </a:lnTo>
                  <a:lnTo>
                    <a:pt x="688" y="130"/>
                  </a:lnTo>
                  <a:lnTo>
                    <a:pt x="689" y="130"/>
                  </a:lnTo>
                  <a:lnTo>
                    <a:pt x="690" y="130"/>
                  </a:lnTo>
                  <a:lnTo>
                    <a:pt x="691" y="130"/>
                  </a:lnTo>
                  <a:lnTo>
                    <a:pt x="692" y="130"/>
                  </a:lnTo>
                  <a:lnTo>
                    <a:pt x="694" y="130"/>
                  </a:lnTo>
                  <a:lnTo>
                    <a:pt x="695" y="130"/>
                  </a:lnTo>
                  <a:lnTo>
                    <a:pt x="696" y="130"/>
                  </a:lnTo>
                  <a:lnTo>
                    <a:pt x="697" y="130"/>
                  </a:lnTo>
                  <a:lnTo>
                    <a:pt x="698" y="130"/>
                  </a:lnTo>
                  <a:lnTo>
                    <a:pt x="699" y="130"/>
                  </a:lnTo>
                  <a:lnTo>
                    <a:pt x="700" y="130"/>
                  </a:lnTo>
                  <a:lnTo>
                    <a:pt x="701" y="130"/>
                  </a:lnTo>
                  <a:lnTo>
                    <a:pt x="702" y="130"/>
                  </a:lnTo>
                  <a:lnTo>
                    <a:pt x="704" y="130"/>
                  </a:lnTo>
                  <a:lnTo>
                    <a:pt x="705" y="130"/>
                  </a:lnTo>
                  <a:lnTo>
                    <a:pt x="706" y="130"/>
                  </a:lnTo>
                  <a:lnTo>
                    <a:pt x="707" y="130"/>
                  </a:lnTo>
                  <a:lnTo>
                    <a:pt x="708" y="130"/>
                  </a:lnTo>
                  <a:lnTo>
                    <a:pt x="709" y="130"/>
                  </a:lnTo>
                  <a:lnTo>
                    <a:pt x="710" y="130"/>
                  </a:lnTo>
                  <a:lnTo>
                    <a:pt x="711" y="130"/>
                  </a:lnTo>
                  <a:lnTo>
                    <a:pt x="712" y="130"/>
                  </a:lnTo>
                  <a:lnTo>
                    <a:pt x="714" y="130"/>
                  </a:lnTo>
                  <a:lnTo>
                    <a:pt x="715" y="130"/>
                  </a:lnTo>
                  <a:lnTo>
                    <a:pt x="716" y="130"/>
                  </a:lnTo>
                  <a:lnTo>
                    <a:pt x="717" y="130"/>
                  </a:lnTo>
                  <a:lnTo>
                    <a:pt x="718" y="130"/>
                  </a:lnTo>
                  <a:lnTo>
                    <a:pt x="719" y="130"/>
                  </a:lnTo>
                  <a:lnTo>
                    <a:pt x="720" y="130"/>
                  </a:lnTo>
                  <a:lnTo>
                    <a:pt x="721" y="130"/>
                  </a:lnTo>
                  <a:lnTo>
                    <a:pt x="722" y="130"/>
                  </a:lnTo>
                  <a:lnTo>
                    <a:pt x="723" y="130"/>
                  </a:lnTo>
                  <a:lnTo>
                    <a:pt x="725" y="130"/>
                  </a:lnTo>
                  <a:lnTo>
                    <a:pt x="726" y="130"/>
                  </a:lnTo>
                  <a:lnTo>
                    <a:pt x="727" y="130"/>
                  </a:lnTo>
                  <a:lnTo>
                    <a:pt x="728" y="130"/>
                  </a:lnTo>
                  <a:lnTo>
                    <a:pt x="729" y="130"/>
                  </a:lnTo>
                  <a:lnTo>
                    <a:pt x="730" y="130"/>
                  </a:lnTo>
                  <a:lnTo>
                    <a:pt x="731" y="130"/>
                  </a:lnTo>
                  <a:lnTo>
                    <a:pt x="732" y="130"/>
                  </a:lnTo>
                  <a:lnTo>
                    <a:pt x="733" y="130"/>
                  </a:lnTo>
                  <a:lnTo>
                    <a:pt x="734" y="130"/>
                  </a:lnTo>
                  <a:lnTo>
                    <a:pt x="736" y="130"/>
                  </a:lnTo>
                  <a:lnTo>
                    <a:pt x="737" y="130"/>
                  </a:lnTo>
                  <a:lnTo>
                    <a:pt x="738" y="130"/>
                  </a:lnTo>
                  <a:lnTo>
                    <a:pt x="739" y="130"/>
                  </a:lnTo>
                  <a:lnTo>
                    <a:pt x="740" y="130"/>
                  </a:lnTo>
                  <a:lnTo>
                    <a:pt x="741" y="130"/>
                  </a:lnTo>
                  <a:lnTo>
                    <a:pt x="742" y="130"/>
                  </a:lnTo>
                  <a:lnTo>
                    <a:pt x="743" y="130"/>
                  </a:lnTo>
                  <a:lnTo>
                    <a:pt x="744" y="130"/>
                  </a:lnTo>
                  <a:lnTo>
                    <a:pt x="745" y="130"/>
                  </a:lnTo>
                  <a:lnTo>
                    <a:pt x="747" y="130"/>
                  </a:lnTo>
                  <a:lnTo>
                    <a:pt x="748" y="130"/>
                  </a:lnTo>
                  <a:lnTo>
                    <a:pt x="749" y="130"/>
                  </a:lnTo>
                  <a:lnTo>
                    <a:pt x="750" y="130"/>
                  </a:lnTo>
                  <a:lnTo>
                    <a:pt x="751" y="130"/>
                  </a:lnTo>
                  <a:lnTo>
                    <a:pt x="752" y="130"/>
                  </a:lnTo>
                  <a:lnTo>
                    <a:pt x="753" y="130"/>
                  </a:lnTo>
                  <a:lnTo>
                    <a:pt x="754" y="130"/>
                  </a:lnTo>
                  <a:lnTo>
                    <a:pt x="755" y="130"/>
                  </a:lnTo>
                  <a:lnTo>
                    <a:pt x="757" y="130"/>
                  </a:lnTo>
                  <a:lnTo>
                    <a:pt x="758" y="130"/>
                  </a:lnTo>
                  <a:lnTo>
                    <a:pt x="759" y="130"/>
                  </a:lnTo>
                  <a:lnTo>
                    <a:pt x="760" y="130"/>
                  </a:lnTo>
                  <a:lnTo>
                    <a:pt x="761" y="130"/>
                  </a:lnTo>
                  <a:lnTo>
                    <a:pt x="762" y="130"/>
                  </a:lnTo>
                  <a:lnTo>
                    <a:pt x="763" y="130"/>
                  </a:lnTo>
                  <a:lnTo>
                    <a:pt x="764" y="130"/>
                  </a:lnTo>
                  <a:lnTo>
                    <a:pt x="765" y="130"/>
                  </a:lnTo>
                  <a:lnTo>
                    <a:pt x="766" y="130"/>
                  </a:lnTo>
                  <a:lnTo>
                    <a:pt x="768" y="130"/>
                  </a:lnTo>
                  <a:lnTo>
                    <a:pt x="769" y="130"/>
                  </a:lnTo>
                  <a:lnTo>
                    <a:pt x="770" y="130"/>
                  </a:lnTo>
                  <a:lnTo>
                    <a:pt x="771" y="130"/>
                  </a:lnTo>
                  <a:lnTo>
                    <a:pt x="772" y="130"/>
                  </a:lnTo>
                  <a:lnTo>
                    <a:pt x="773" y="130"/>
                  </a:lnTo>
                  <a:lnTo>
                    <a:pt x="774" y="130"/>
                  </a:lnTo>
                  <a:lnTo>
                    <a:pt x="775" y="130"/>
                  </a:lnTo>
                  <a:lnTo>
                    <a:pt x="776" y="130"/>
                  </a:lnTo>
                  <a:lnTo>
                    <a:pt x="778" y="130"/>
                  </a:lnTo>
                  <a:lnTo>
                    <a:pt x="779" y="130"/>
                  </a:lnTo>
                  <a:lnTo>
                    <a:pt x="780" y="130"/>
                  </a:lnTo>
                  <a:lnTo>
                    <a:pt x="781" y="130"/>
                  </a:lnTo>
                  <a:lnTo>
                    <a:pt x="782" y="130"/>
                  </a:lnTo>
                  <a:lnTo>
                    <a:pt x="783" y="130"/>
                  </a:lnTo>
                  <a:lnTo>
                    <a:pt x="784" y="130"/>
                  </a:lnTo>
                  <a:lnTo>
                    <a:pt x="785" y="130"/>
                  </a:lnTo>
                  <a:lnTo>
                    <a:pt x="786" y="130"/>
                  </a:lnTo>
                  <a:lnTo>
                    <a:pt x="787" y="130"/>
                  </a:lnTo>
                  <a:lnTo>
                    <a:pt x="789" y="130"/>
                  </a:lnTo>
                  <a:lnTo>
                    <a:pt x="790" y="130"/>
                  </a:lnTo>
                  <a:lnTo>
                    <a:pt x="791" y="130"/>
                  </a:lnTo>
                  <a:lnTo>
                    <a:pt x="792" y="130"/>
                  </a:lnTo>
                  <a:lnTo>
                    <a:pt x="793" y="130"/>
                  </a:lnTo>
                  <a:lnTo>
                    <a:pt x="794" y="130"/>
                  </a:lnTo>
                  <a:lnTo>
                    <a:pt x="795" y="130"/>
                  </a:lnTo>
                  <a:lnTo>
                    <a:pt x="796" y="130"/>
                  </a:lnTo>
                  <a:lnTo>
                    <a:pt x="797" y="130"/>
                  </a:lnTo>
                  <a:lnTo>
                    <a:pt x="798" y="130"/>
                  </a:lnTo>
                  <a:lnTo>
                    <a:pt x="800" y="130"/>
                  </a:lnTo>
                  <a:lnTo>
                    <a:pt x="801" y="130"/>
                  </a:lnTo>
                  <a:lnTo>
                    <a:pt x="802" y="130"/>
                  </a:lnTo>
                  <a:lnTo>
                    <a:pt x="803" y="130"/>
                  </a:lnTo>
                  <a:lnTo>
                    <a:pt x="804" y="130"/>
                  </a:lnTo>
                  <a:lnTo>
                    <a:pt x="805" y="130"/>
                  </a:lnTo>
                  <a:lnTo>
                    <a:pt x="806" y="130"/>
                  </a:lnTo>
                  <a:lnTo>
                    <a:pt x="807" y="130"/>
                  </a:lnTo>
                  <a:lnTo>
                    <a:pt x="808" y="130"/>
                  </a:lnTo>
                  <a:lnTo>
                    <a:pt x="810" y="130"/>
                  </a:lnTo>
                  <a:lnTo>
                    <a:pt x="811" y="130"/>
                  </a:lnTo>
                  <a:lnTo>
                    <a:pt x="812" y="130"/>
                  </a:lnTo>
                  <a:lnTo>
                    <a:pt x="813" y="130"/>
                  </a:lnTo>
                  <a:lnTo>
                    <a:pt x="814" y="130"/>
                  </a:lnTo>
                  <a:lnTo>
                    <a:pt x="815" y="130"/>
                  </a:lnTo>
                  <a:lnTo>
                    <a:pt x="816" y="130"/>
                  </a:lnTo>
                  <a:lnTo>
                    <a:pt x="817" y="130"/>
                  </a:lnTo>
                  <a:lnTo>
                    <a:pt x="818" y="130"/>
                  </a:lnTo>
                  <a:lnTo>
                    <a:pt x="819" y="130"/>
                  </a:lnTo>
                  <a:lnTo>
                    <a:pt x="821" y="130"/>
                  </a:lnTo>
                  <a:lnTo>
                    <a:pt x="822" y="130"/>
                  </a:lnTo>
                  <a:lnTo>
                    <a:pt x="823" y="130"/>
                  </a:lnTo>
                  <a:lnTo>
                    <a:pt x="824" y="130"/>
                  </a:lnTo>
                  <a:lnTo>
                    <a:pt x="825" y="130"/>
                  </a:lnTo>
                  <a:lnTo>
                    <a:pt x="826" y="130"/>
                  </a:lnTo>
                  <a:lnTo>
                    <a:pt x="827" y="130"/>
                  </a:lnTo>
                  <a:lnTo>
                    <a:pt x="828" y="130"/>
                  </a:lnTo>
                  <a:lnTo>
                    <a:pt x="829" y="130"/>
                  </a:lnTo>
                  <a:lnTo>
                    <a:pt x="831" y="130"/>
                  </a:lnTo>
                  <a:lnTo>
                    <a:pt x="832" y="130"/>
                  </a:lnTo>
                  <a:lnTo>
                    <a:pt x="833" y="130"/>
                  </a:lnTo>
                  <a:lnTo>
                    <a:pt x="834" y="130"/>
                  </a:lnTo>
                  <a:lnTo>
                    <a:pt x="835" y="130"/>
                  </a:lnTo>
                  <a:lnTo>
                    <a:pt x="836" y="130"/>
                  </a:lnTo>
                  <a:lnTo>
                    <a:pt x="837" y="130"/>
                  </a:lnTo>
                  <a:lnTo>
                    <a:pt x="838" y="130"/>
                  </a:lnTo>
                  <a:lnTo>
                    <a:pt x="839" y="130"/>
                  </a:lnTo>
                  <a:lnTo>
                    <a:pt x="841" y="130"/>
                  </a:lnTo>
                  <a:lnTo>
                    <a:pt x="842" y="130"/>
                  </a:lnTo>
                  <a:lnTo>
                    <a:pt x="843" y="130"/>
                  </a:lnTo>
                  <a:lnTo>
                    <a:pt x="844" y="130"/>
                  </a:lnTo>
                  <a:lnTo>
                    <a:pt x="845" y="130"/>
                  </a:lnTo>
                  <a:lnTo>
                    <a:pt x="846" y="130"/>
                  </a:lnTo>
                  <a:lnTo>
                    <a:pt x="847" y="130"/>
                  </a:lnTo>
                  <a:lnTo>
                    <a:pt x="848" y="130"/>
                  </a:lnTo>
                  <a:lnTo>
                    <a:pt x="849" y="130"/>
                  </a:lnTo>
                  <a:lnTo>
                    <a:pt x="850" y="130"/>
                  </a:lnTo>
                  <a:lnTo>
                    <a:pt x="852" y="130"/>
                  </a:lnTo>
                  <a:lnTo>
                    <a:pt x="853" y="130"/>
                  </a:lnTo>
                  <a:lnTo>
                    <a:pt x="854" y="130"/>
                  </a:lnTo>
                  <a:lnTo>
                    <a:pt x="855" y="130"/>
                  </a:lnTo>
                  <a:lnTo>
                    <a:pt x="856" y="130"/>
                  </a:lnTo>
                  <a:lnTo>
                    <a:pt x="857" y="130"/>
                  </a:lnTo>
                  <a:lnTo>
                    <a:pt x="858" y="130"/>
                  </a:lnTo>
                  <a:lnTo>
                    <a:pt x="859" y="130"/>
                  </a:lnTo>
                  <a:lnTo>
                    <a:pt x="860" y="130"/>
                  </a:lnTo>
                  <a:lnTo>
                    <a:pt x="862" y="130"/>
                  </a:lnTo>
                  <a:lnTo>
                    <a:pt x="863" y="130"/>
                  </a:lnTo>
                  <a:lnTo>
                    <a:pt x="864" y="130"/>
                  </a:lnTo>
                  <a:lnTo>
                    <a:pt x="865" y="130"/>
                  </a:lnTo>
                  <a:lnTo>
                    <a:pt x="866" y="130"/>
                  </a:lnTo>
                  <a:lnTo>
                    <a:pt x="867" y="130"/>
                  </a:lnTo>
                  <a:lnTo>
                    <a:pt x="868" y="130"/>
                  </a:lnTo>
                  <a:lnTo>
                    <a:pt x="869" y="130"/>
                  </a:lnTo>
                  <a:lnTo>
                    <a:pt x="870" y="130"/>
                  </a:lnTo>
                  <a:lnTo>
                    <a:pt x="872" y="130"/>
                  </a:lnTo>
                  <a:lnTo>
                    <a:pt x="873" y="130"/>
                  </a:lnTo>
                  <a:lnTo>
                    <a:pt x="874" y="130"/>
                  </a:lnTo>
                  <a:lnTo>
                    <a:pt x="875" y="130"/>
                  </a:lnTo>
                  <a:lnTo>
                    <a:pt x="876" y="130"/>
                  </a:lnTo>
                  <a:lnTo>
                    <a:pt x="877" y="130"/>
                  </a:lnTo>
                  <a:lnTo>
                    <a:pt x="878" y="130"/>
                  </a:lnTo>
                  <a:lnTo>
                    <a:pt x="879" y="130"/>
                  </a:lnTo>
                  <a:lnTo>
                    <a:pt x="880" y="130"/>
                  </a:lnTo>
                  <a:lnTo>
                    <a:pt x="882" y="130"/>
                  </a:lnTo>
                  <a:lnTo>
                    <a:pt x="883" y="130"/>
                  </a:lnTo>
                  <a:lnTo>
                    <a:pt x="884" y="130"/>
                  </a:lnTo>
                  <a:lnTo>
                    <a:pt x="885" y="130"/>
                  </a:lnTo>
                  <a:lnTo>
                    <a:pt x="886" y="130"/>
                  </a:lnTo>
                  <a:lnTo>
                    <a:pt x="887" y="130"/>
                  </a:lnTo>
                  <a:lnTo>
                    <a:pt x="888" y="130"/>
                  </a:lnTo>
                  <a:lnTo>
                    <a:pt x="889" y="130"/>
                  </a:lnTo>
                  <a:lnTo>
                    <a:pt x="890" y="130"/>
                  </a:lnTo>
                  <a:lnTo>
                    <a:pt x="891" y="130"/>
                  </a:lnTo>
                  <a:lnTo>
                    <a:pt x="893" y="130"/>
                  </a:lnTo>
                  <a:lnTo>
                    <a:pt x="894" y="130"/>
                  </a:lnTo>
                  <a:lnTo>
                    <a:pt x="895" y="130"/>
                  </a:lnTo>
                  <a:lnTo>
                    <a:pt x="896" y="130"/>
                  </a:lnTo>
                  <a:lnTo>
                    <a:pt x="897" y="130"/>
                  </a:lnTo>
                  <a:lnTo>
                    <a:pt x="898" y="130"/>
                  </a:lnTo>
                  <a:lnTo>
                    <a:pt x="899" y="130"/>
                  </a:lnTo>
                  <a:lnTo>
                    <a:pt x="900" y="130"/>
                  </a:lnTo>
                  <a:lnTo>
                    <a:pt x="901" y="130"/>
                  </a:lnTo>
                  <a:lnTo>
                    <a:pt x="903" y="130"/>
                  </a:lnTo>
                  <a:lnTo>
                    <a:pt x="904" y="130"/>
                  </a:lnTo>
                  <a:lnTo>
                    <a:pt x="905" y="130"/>
                  </a:lnTo>
                  <a:lnTo>
                    <a:pt x="906" y="130"/>
                  </a:lnTo>
                  <a:lnTo>
                    <a:pt x="907" y="130"/>
                  </a:lnTo>
                  <a:lnTo>
                    <a:pt x="908" y="130"/>
                  </a:lnTo>
                  <a:lnTo>
                    <a:pt x="909" y="130"/>
                  </a:lnTo>
                  <a:lnTo>
                    <a:pt x="910" y="130"/>
                  </a:lnTo>
                  <a:lnTo>
                    <a:pt x="911" y="130"/>
                  </a:lnTo>
                  <a:lnTo>
                    <a:pt x="912" y="130"/>
                  </a:lnTo>
                  <a:lnTo>
                    <a:pt x="914" y="130"/>
                  </a:lnTo>
                  <a:lnTo>
                    <a:pt x="915" y="130"/>
                  </a:lnTo>
                  <a:lnTo>
                    <a:pt x="916" y="130"/>
                  </a:lnTo>
                  <a:lnTo>
                    <a:pt x="917" y="130"/>
                  </a:lnTo>
                  <a:lnTo>
                    <a:pt x="918" y="130"/>
                  </a:lnTo>
                  <a:lnTo>
                    <a:pt x="919" y="130"/>
                  </a:lnTo>
                  <a:lnTo>
                    <a:pt x="920" y="130"/>
                  </a:lnTo>
                  <a:lnTo>
                    <a:pt x="921" y="130"/>
                  </a:lnTo>
                  <a:lnTo>
                    <a:pt x="922" y="130"/>
                  </a:lnTo>
                  <a:lnTo>
                    <a:pt x="924" y="130"/>
                  </a:lnTo>
                  <a:lnTo>
                    <a:pt x="925" y="130"/>
                  </a:lnTo>
                  <a:lnTo>
                    <a:pt x="926" y="130"/>
                  </a:lnTo>
                  <a:lnTo>
                    <a:pt x="927" y="130"/>
                  </a:lnTo>
                  <a:lnTo>
                    <a:pt x="928" y="130"/>
                  </a:lnTo>
                  <a:lnTo>
                    <a:pt x="929" y="130"/>
                  </a:lnTo>
                  <a:lnTo>
                    <a:pt x="930" y="130"/>
                  </a:lnTo>
                  <a:lnTo>
                    <a:pt x="931" y="130"/>
                  </a:lnTo>
                  <a:lnTo>
                    <a:pt x="932" y="130"/>
                  </a:lnTo>
                  <a:lnTo>
                    <a:pt x="934" y="130"/>
                  </a:lnTo>
                  <a:lnTo>
                    <a:pt x="935" y="130"/>
                  </a:lnTo>
                  <a:lnTo>
                    <a:pt x="936" y="130"/>
                  </a:lnTo>
                  <a:lnTo>
                    <a:pt x="937" y="130"/>
                  </a:lnTo>
                  <a:lnTo>
                    <a:pt x="938" y="130"/>
                  </a:lnTo>
                  <a:lnTo>
                    <a:pt x="939" y="130"/>
                  </a:lnTo>
                  <a:lnTo>
                    <a:pt x="940" y="130"/>
                  </a:lnTo>
                  <a:lnTo>
                    <a:pt x="941" y="130"/>
                  </a:lnTo>
                  <a:lnTo>
                    <a:pt x="942" y="130"/>
                  </a:lnTo>
                  <a:lnTo>
                    <a:pt x="944" y="130"/>
                  </a:lnTo>
                  <a:lnTo>
                    <a:pt x="945" y="130"/>
                  </a:lnTo>
                  <a:lnTo>
                    <a:pt x="946" y="130"/>
                  </a:lnTo>
                  <a:lnTo>
                    <a:pt x="947" y="130"/>
                  </a:lnTo>
                  <a:lnTo>
                    <a:pt x="948" y="130"/>
                  </a:lnTo>
                  <a:lnTo>
                    <a:pt x="949" y="130"/>
                  </a:lnTo>
                  <a:lnTo>
                    <a:pt x="950" y="130"/>
                  </a:lnTo>
                  <a:lnTo>
                    <a:pt x="951" y="130"/>
                  </a:lnTo>
                  <a:lnTo>
                    <a:pt x="952" y="130"/>
                  </a:lnTo>
                  <a:lnTo>
                    <a:pt x="954" y="130"/>
                  </a:lnTo>
                  <a:lnTo>
                    <a:pt x="955" y="130"/>
                  </a:lnTo>
                  <a:lnTo>
                    <a:pt x="956" y="130"/>
                  </a:lnTo>
                  <a:lnTo>
                    <a:pt x="957" y="130"/>
                  </a:lnTo>
                  <a:lnTo>
                    <a:pt x="958" y="130"/>
                  </a:lnTo>
                  <a:lnTo>
                    <a:pt x="959" y="130"/>
                  </a:lnTo>
                  <a:lnTo>
                    <a:pt x="960" y="130"/>
                  </a:lnTo>
                  <a:lnTo>
                    <a:pt x="961" y="130"/>
                  </a:lnTo>
                  <a:lnTo>
                    <a:pt x="962" y="130"/>
                  </a:lnTo>
                  <a:lnTo>
                    <a:pt x="964" y="130"/>
                  </a:lnTo>
                  <a:lnTo>
                    <a:pt x="965" y="130"/>
                  </a:lnTo>
                  <a:lnTo>
                    <a:pt x="966" y="130"/>
                  </a:lnTo>
                  <a:lnTo>
                    <a:pt x="967" y="130"/>
                  </a:lnTo>
                  <a:lnTo>
                    <a:pt x="968" y="130"/>
                  </a:lnTo>
                  <a:lnTo>
                    <a:pt x="969" y="130"/>
                  </a:lnTo>
                  <a:lnTo>
                    <a:pt x="970" y="130"/>
                  </a:lnTo>
                  <a:lnTo>
                    <a:pt x="971" y="130"/>
                  </a:lnTo>
                  <a:lnTo>
                    <a:pt x="972" y="130"/>
                  </a:lnTo>
                  <a:lnTo>
                    <a:pt x="974" y="130"/>
                  </a:lnTo>
                  <a:lnTo>
                    <a:pt x="975" y="130"/>
                  </a:lnTo>
                  <a:lnTo>
                    <a:pt x="976" y="130"/>
                  </a:lnTo>
                  <a:lnTo>
                    <a:pt x="977" y="130"/>
                  </a:lnTo>
                  <a:lnTo>
                    <a:pt x="978" y="130"/>
                  </a:lnTo>
                  <a:lnTo>
                    <a:pt x="979" y="130"/>
                  </a:lnTo>
                  <a:lnTo>
                    <a:pt x="980" y="130"/>
                  </a:lnTo>
                  <a:lnTo>
                    <a:pt x="981" y="130"/>
                  </a:lnTo>
                  <a:lnTo>
                    <a:pt x="982" y="130"/>
                  </a:lnTo>
                  <a:lnTo>
                    <a:pt x="983" y="130"/>
                  </a:lnTo>
                  <a:lnTo>
                    <a:pt x="985" y="130"/>
                  </a:lnTo>
                  <a:lnTo>
                    <a:pt x="986" y="130"/>
                  </a:lnTo>
                  <a:lnTo>
                    <a:pt x="987" y="130"/>
                  </a:lnTo>
                  <a:lnTo>
                    <a:pt x="988" y="130"/>
                  </a:lnTo>
                  <a:lnTo>
                    <a:pt x="989" y="130"/>
                  </a:lnTo>
                  <a:lnTo>
                    <a:pt x="990" y="130"/>
                  </a:lnTo>
                  <a:lnTo>
                    <a:pt x="991" y="130"/>
                  </a:lnTo>
                  <a:lnTo>
                    <a:pt x="992" y="130"/>
                  </a:lnTo>
                  <a:lnTo>
                    <a:pt x="994" y="130"/>
                  </a:lnTo>
                  <a:lnTo>
                    <a:pt x="995" y="130"/>
                  </a:lnTo>
                  <a:lnTo>
                    <a:pt x="996" y="130"/>
                  </a:lnTo>
                  <a:lnTo>
                    <a:pt x="997" y="130"/>
                  </a:lnTo>
                  <a:lnTo>
                    <a:pt x="998" y="130"/>
                  </a:lnTo>
                  <a:lnTo>
                    <a:pt x="999" y="130"/>
                  </a:lnTo>
                  <a:lnTo>
                    <a:pt x="1000" y="130"/>
                  </a:lnTo>
                </a:path>
              </a:pathLst>
            </a:custGeom>
            <a:noFill/>
            <a:ln w="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07" name="Freeform 1138">
              <a:extLst>
                <a:ext uri="{FF2B5EF4-FFF2-40B4-BE49-F238E27FC236}">
                  <a16:creationId xmlns:a16="http://schemas.microsoft.com/office/drawing/2014/main" id="{518E9CBA-5FF4-3FB9-031E-178C4BA92FFD}"/>
                </a:ext>
              </a:extLst>
            </p:cNvPr>
            <p:cNvSpPr>
              <a:spLocks/>
            </p:cNvSpPr>
            <p:nvPr/>
          </p:nvSpPr>
          <p:spPr bwMode="auto">
            <a:xfrm>
              <a:off x="7353300" y="5502276"/>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08" name="Line 1139">
              <a:extLst>
                <a:ext uri="{FF2B5EF4-FFF2-40B4-BE49-F238E27FC236}">
                  <a16:creationId xmlns:a16="http://schemas.microsoft.com/office/drawing/2014/main" id="{0142412B-DC92-8A8C-2B13-98FC537E0F05}"/>
                </a:ext>
              </a:extLst>
            </p:cNvPr>
            <p:cNvSpPr>
              <a:spLocks noChangeShapeType="1"/>
            </p:cNvSpPr>
            <p:nvPr/>
          </p:nvSpPr>
          <p:spPr bwMode="auto">
            <a:xfrm>
              <a:off x="7334250" y="5483226"/>
              <a:ext cx="1588" cy="3333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09" name="Line 1140">
              <a:extLst>
                <a:ext uri="{FF2B5EF4-FFF2-40B4-BE49-F238E27FC236}">
                  <a16:creationId xmlns:a16="http://schemas.microsoft.com/office/drawing/2014/main" id="{52E58CA8-5BD0-72CB-49AF-591CB6736F39}"/>
                </a:ext>
              </a:extLst>
            </p:cNvPr>
            <p:cNvSpPr>
              <a:spLocks noChangeShapeType="1"/>
            </p:cNvSpPr>
            <p:nvPr/>
          </p:nvSpPr>
          <p:spPr bwMode="auto">
            <a:xfrm>
              <a:off x="7346950" y="5483226"/>
              <a:ext cx="1588" cy="3333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10" name="Freeform 1141">
              <a:extLst>
                <a:ext uri="{FF2B5EF4-FFF2-40B4-BE49-F238E27FC236}">
                  <a16:creationId xmlns:a16="http://schemas.microsoft.com/office/drawing/2014/main" id="{8F2F2952-419C-5379-77ED-1EC119B4D09D}"/>
                </a:ext>
              </a:extLst>
            </p:cNvPr>
            <p:cNvSpPr>
              <a:spLocks/>
            </p:cNvSpPr>
            <p:nvPr/>
          </p:nvSpPr>
          <p:spPr bwMode="auto">
            <a:xfrm>
              <a:off x="7161213" y="5502276"/>
              <a:ext cx="19050" cy="0"/>
            </a:xfrm>
            <a:custGeom>
              <a:avLst/>
              <a:gdLst>
                <a:gd name="T0" fmla="*/ 0 w 3"/>
                <a:gd name="T1" fmla="*/ 0 w 3"/>
                <a:gd name="T2" fmla="*/ 3 w 3"/>
                <a:gd name="T3" fmla="*/ 3 w 3"/>
              </a:gdLst>
              <a:ahLst/>
              <a:cxnLst>
                <a:cxn ang="0">
                  <a:pos x="T0" y="0"/>
                </a:cxn>
                <a:cxn ang="0">
                  <a:pos x="T1" y="0"/>
                </a:cxn>
                <a:cxn ang="0">
                  <a:pos x="T2" y="0"/>
                </a:cxn>
                <a:cxn ang="0">
                  <a:pos x="T3" y="0"/>
                </a:cxn>
              </a:cxnLst>
              <a:rect l="0" t="0" r="r" b="b"/>
              <a:pathLst>
                <a:path w="3">
                  <a:moveTo>
                    <a:pt x="0" y="0"/>
                  </a:moveTo>
                  <a:lnTo>
                    <a:pt x="0" y="0"/>
                  </a:lnTo>
                  <a:lnTo>
                    <a:pt x="3" y="0"/>
                  </a:lnTo>
                  <a:lnTo>
                    <a:pt x="3"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11" name="Line 1142">
              <a:extLst>
                <a:ext uri="{FF2B5EF4-FFF2-40B4-BE49-F238E27FC236}">
                  <a16:creationId xmlns:a16="http://schemas.microsoft.com/office/drawing/2014/main" id="{7E924D46-F78F-2573-909B-47E0BC53CFC3}"/>
                </a:ext>
              </a:extLst>
            </p:cNvPr>
            <p:cNvSpPr>
              <a:spLocks noChangeShapeType="1"/>
            </p:cNvSpPr>
            <p:nvPr/>
          </p:nvSpPr>
          <p:spPr bwMode="auto">
            <a:xfrm>
              <a:off x="7142163" y="5483226"/>
              <a:ext cx="1588" cy="3333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12" name="Line 1143">
              <a:extLst>
                <a:ext uri="{FF2B5EF4-FFF2-40B4-BE49-F238E27FC236}">
                  <a16:creationId xmlns:a16="http://schemas.microsoft.com/office/drawing/2014/main" id="{1F20F7CD-0A68-626A-6460-8AB715C76104}"/>
                </a:ext>
              </a:extLst>
            </p:cNvPr>
            <p:cNvSpPr>
              <a:spLocks noChangeShapeType="1"/>
            </p:cNvSpPr>
            <p:nvPr/>
          </p:nvSpPr>
          <p:spPr bwMode="auto">
            <a:xfrm>
              <a:off x="7161213" y="5483226"/>
              <a:ext cx="1588" cy="3333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13" name="Freeform 1144">
              <a:extLst>
                <a:ext uri="{FF2B5EF4-FFF2-40B4-BE49-F238E27FC236}">
                  <a16:creationId xmlns:a16="http://schemas.microsoft.com/office/drawing/2014/main" id="{96240F17-2742-D690-36C5-1326A8170C2D}"/>
                </a:ext>
              </a:extLst>
            </p:cNvPr>
            <p:cNvSpPr>
              <a:spLocks/>
            </p:cNvSpPr>
            <p:nvPr/>
          </p:nvSpPr>
          <p:spPr bwMode="auto">
            <a:xfrm>
              <a:off x="7040563" y="5502276"/>
              <a:ext cx="25400" cy="0"/>
            </a:xfrm>
            <a:custGeom>
              <a:avLst/>
              <a:gdLst>
                <a:gd name="T0" fmla="*/ 0 w 4"/>
                <a:gd name="T1" fmla="*/ 0 w 4"/>
                <a:gd name="T2" fmla="*/ 4 w 4"/>
                <a:gd name="T3" fmla="*/ 4 w 4"/>
              </a:gdLst>
              <a:ahLst/>
              <a:cxnLst>
                <a:cxn ang="0">
                  <a:pos x="T0" y="0"/>
                </a:cxn>
                <a:cxn ang="0">
                  <a:pos x="T1" y="0"/>
                </a:cxn>
                <a:cxn ang="0">
                  <a:pos x="T2" y="0"/>
                </a:cxn>
                <a:cxn ang="0">
                  <a:pos x="T3" y="0"/>
                </a:cxn>
              </a:cxnLst>
              <a:rect l="0" t="0" r="r" b="b"/>
              <a:pathLst>
                <a:path w="4">
                  <a:moveTo>
                    <a:pt x="0" y="0"/>
                  </a:moveTo>
                  <a:lnTo>
                    <a:pt x="0" y="0"/>
                  </a:lnTo>
                  <a:lnTo>
                    <a:pt x="4" y="0"/>
                  </a:lnTo>
                  <a:lnTo>
                    <a:pt x="4"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14" name="Line 1145">
              <a:extLst>
                <a:ext uri="{FF2B5EF4-FFF2-40B4-BE49-F238E27FC236}">
                  <a16:creationId xmlns:a16="http://schemas.microsoft.com/office/drawing/2014/main" id="{74125E34-8F54-4C86-5621-35DCE8D52639}"/>
                </a:ext>
              </a:extLst>
            </p:cNvPr>
            <p:cNvSpPr>
              <a:spLocks noChangeShapeType="1"/>
            </p:cNvSpPr>
            <p:nvPr/>
          </p:nvSpPr>
          <p:spPr bwMode="auto">
            <a:xfrm>
              <a:off x="7019925" y="5483226"/>
              <a:ext cx="1588" cy="3333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15" name="Line 1146">
              <a:extLst>
                <a:ext uri="{FF2B5EF4-FFF2-40B4-BE49-F238E27FC236}">
                  <a16:creationId xmlns:a16="http://schemas.microsoft.com/office/drawing/2014/main" id="{AD9B058F-A0F4-FE90-AE60-A504C966D3FC}"/>
                </a:ext>
              </a:extLst>
            </p:cNvPr>
            <p:cNvSpPr>
              <a:spLocks noChangeShapeType="1"/>
            </p:cNvSpPr>
            <p:nvPr/>
          </p:nvSpPr>
          <p:spPr bwMode="auto">
            <a:xfrm>
              <a:off x="7046913" y="5483226"/>
              <a:ext cx="1588" cy="3333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16" name="Freeform 1147">
              <a:extLst>
                <a:ext uri="{FF2B5EF4-FFF2-40B4-BE49-F238E27FC236}">
                  <a16:creationId xmlns:a16="http://schemas.microsoft.com/office/drawing/2014/main" id="{D5B5DDCF-1D9D-3E31-8C1C-05F109635E82}"/>
                </a:ext>
              </a:extLst>
            </p:cNvPr>
            <p:cNvSpPr>
              <a:spLocks/>
            </p:cNvSpPr>
            <p:nvPr/>
          </p:nvSpPr>
          <p:spPr bwMode="auto">
            <a:xfrm>
              <a:off x="5843588" y="5502276"/>
              <a:ext cx="25400" cy="0"/>
            </a:xfrm>
            <a:custGeom>
              <a:avLst/>
              <a:gdLst>
                <a:gd name="T0" fmla="*/ 0 w 4"/>
                <a:gd name="T1" fmla="*/ 0 w 4"/>
                <a:gd name="T2" fmla="*/ 4 w 4"/>
                <a:gd name="T3" fmla="*/ 4 w 4"/>
              </a:gdLst>
              <a:ahLst/>
              <a:cxnLst>
                <a:cxn ang="0">
                  <a:pos x="T0" y="0"/>
                </a:cxn>
                <a:cxn ang="0">
                  <a:pos x="T1" y="0"/>
                </a:cxn>
                <a:cxn ang="0">
                  <a:pos x="T2" y="0"/>
                </a:cxn>
                <a:cxn ang="0">
                  <a:pos x="T3" y="0"/>
                </a:cxn>
              </a:cxnLst>
              <a:rect l="0" t="0" r="r" b="b"/>
              <a:pathLst>
                <a:path w="4">
                  <a:moveTo>
                    <a:pt x="0" y="0"/>
                  </a:moveTo>
                  <a:lnTo>
                    <a:pt x="0" y="0"/>
                  </a:lnTo>
                  <a:lnTo>
                    <a:pt x="4" y="0"/>
                  </a:lnTo>
                  <a:lnTo>
                    <a:pt x="4"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17" name="Line 1148">
              <a:extLst>
                <a:ext uri="{FF2B5EF4-FFF2-40B4-BE49-F238E27FC236}">
                  <a16:creationId xmlns:a16="http://schemas.microsoft.com/office/drawing/2014/main" id="{F8943486-8EB1-7746-DD7C-515EBA2FC076}"/>
                </a:ext>
              </a:extLst>
            </p:cNvPr>
            <p:cNvSpPr>
              <a:spLocks noChangeShapeType="1"/>
            </p:cNvSpPr>
            <p:nvPr/>
          </p:nvSpPr>
          <p:spPr bwMode="auto">
            <a:xfrm>
              <a:off x="5824538" y="5483226"/>
              <a:ext cx="1588" cy="3333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18" name="Line 1149">
              <a:extLst>
                <a:ext uri="{FF2B5EF4-FFF2-40B4-BE49-F238E27FC236}">
                  <a16:creationId xmlns:a16="http://schemas.microsoft.com/office/drawing/2014/main" id="{D851E41D-9868-35AC-61B9-5DE60BFEEAE4}"/>
                </a:ext>
              </a:extLst>
            </p:cNvPr>
            <p:cNvSpPr>
              <a:spLocks noChangeShapeType="1"/>
            </p:cNvSpPr>
            <p:nvPr/>
          </p:nvSpPr>
          <p:spPr bwMode="auto">
            <a:xfrm>
              <a:off x="5849938" y="5483226"/>
              <a:ext cx="1588" cy="3333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19" name="Freeform 1150">
              <a:extLst>
                <a:ext uri="{FF2B5EF4-FFF2-40B4-BE49-F238E27FC236}">
                  <a16:creationId xmlns:a16="http://schemas.microsoft.com/office/drawing/2014/main" id="{89E6F457-9709-AB9D-E2D8-61A1E46FCDAF}"/>
                </a:ext>
              </a:extLst>
            </p:cNvPr>
            <p:cNvSpPr>
              <a:spLocks/>
            </p:cNvSpPr>
            <p:nvPr/>
          </p:nvSpPr>
          <p:spPr bwMode="auto">
            <a:xfrm>
              <a:off x="4749800" y="5502276"/>
              <a:ext cx="76200" cy="0"/>
            </a:xfrm>
            <a:custGeom>
              <a:avLst/>
              <a:gdLst>
                <a:gd name="T0" fmla="*/ 0 w 12"/>
                <a:gd name="T1" fmla="*/ 0 w 12"/>
                <a:gd name="T2" fmla="*/ 12 w 12"/>
                <a:gd name="T3" fmla="*/ 12 w 12"/>
              </a:gdLst>
              <a:ahLst/>
              <a:cxnLst>
                <a:cxn ang="0">
                  <a:pos x="T0" y="0"/>
                </a:cxn>
                <a:cxn ang="0">
                  <a:pos x="T1" y="0"/>
                </a:cxn>
                <a:cxn ang="0">
                  <a:pos x="T2" y="0"/>
                </a:cxn>
                <a:cxn ang="0">
                  <a:pos x="T3" y="0"/>
                </a:cxn>
              </a:cxnLst>
              <a:rect l="0" t="0" r="r" b="b"/>
              <a:pathLst>
                <a:path w="12">
                  <a:moveTo>
                    <a:pt x="0" y="0"/>
                  </a:moveTo>
                  <a:lnTo>
                    <a:pt x="0" y="0"/>
                  </a:lnTo>
                  <a:lnTo>
                    <a:pt x="12" y="0"/>
                  </a:lnTo>
                  <a:lnTo>
                    <a:pt x="1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20" name="Line 1151">
              <a:extLst>
                <a:ext uri="{FF2B5EF4-FFF2-40B4-BE49-F238E27FC236}">
                  <a16:creationId xmlns:a16="http://schemas.microsoft.com/office/drawing/2014/main" id="{8A066434-5E52-6B90-3256-F520079F1BE6}"/>
                </a:ext>
              </a:extLst>
            </p:cNvPr>
            <p:cNvSpPr>
              <a:spLocks noChangeShapeType="1"/>
            </p:cNvSpPr>
            <p:nvPr/>
          </p:nvSpPr>
          <p:spPr bwMode="auto">
            <a:xfrm>
              <a:off x="4729163" y="5483226"/>
              <a:ext cx="1588" cy="3333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21" name="Line 1152">
              <a:extLst>
                <a:ext uri="{FF2B5EF4-FFF2-40B4-BE49-F238E27FC236}">
                  <a16:creationId xmlns:a16="http://schemas.microsoft.com/office/drawing/2014/main" id="{E4E40F09-E606-BE2B-6165-545F4DEA6BE0}"/>
                </a:ext>
              </a:extLst>
            </p:cNvPr>
            <p:cNvSpPr>
              <a:spLocks noChangeShapeType="1"/>
            </p:cNvSpPr>
            <p:nvPr/>
          </p:nvSpPr>
          <p:spPr bwMode="auto">
            <a:xfrm>
              <a:off x="4806950" y="5483226"/>
              <a:ext cx="1588" cy="3333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22" name="Freeform 1153">
              <a:extLst>
                <a:ext uri="{FF2B5EF4-FFF2-40B4-BE49-F238E27FC236}">
                  <a16:creationId xmlns:a16="http://schemas.microsoft.com/office/drawing/2014/main" id="{E92812E6-4DCE-7FEA-6FCA-FE6976863F5B}"/>
                </a:ext>
              </a:extLst>
            </p:cNvPr>
            <p:cNvSpPr>
              <a:spLocks/>
            </p:cNvSpPr>
            <p:nvPr/>
          </p:nvSpPr>
          <p:spPr bwMode="auto">
            <a:xfrm>
              <a:off x="4391025" y="5502276"/>
              <a:ext cx="358775" cy="0"/>
            </a:xfrm>
            <a:custGeom>
              <a:avLst/>
              <a:gdLst>
                <a:gd name="T0" fmla="*/ 0 w 56"/>
                <a:gd name="T1" fmla="*/ 0 w 56"/>
                <a:gd name="T2" fmla="*/ 56 w 56"/>
                <a:gd name="T3" fmla="*/ 56 w 56"/>
              </a:gdLst>
              <a:ahLst/>
              <a:cxnLst>
                <a:cxn ang="0">
                  <a:pos x="T0" y="0"/>
                </a:cxn>
                <a:cxn ang="0">
                  <a:pos x="T1" y="0"/>
                </a:cxn>
                <a:cxn ang="0">
                  <a:pos x="T2" y="0"/>
                </a:cxn>
                <a:cxn ang="0">
                  <a:pos x="T3" y="0"/>
                </a:cxn>
              </a:cxnLst>
              <a:rect l="0" t="0" r="r" b="b"/>
              <a:pathLst>
                <a:path w="56">
                  <a:moveTo>
                    <a:pt x="0" y="0"/>
                  </a:moveTo>
                  <a:lnTo>
                    <a:pt x="0" y="0"/>
                  </a:lnTo>
                  <a:lnTo>
                    <a:pt x="56" y="0"/>
                  </a:lnTo>
                  <a:lnTo>
                    <a:pt x="56"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23" name="Line 1154">
              <a:extLst>
                <a:ext uri="{FF2B5EF4-FFF2-40B4-BE49-F238E27FC236}">
                  <a16:creationId xmlns:a16="http://schemas.microsoft.com/office/drawing/2014/main" id="{7769DAC5-27C3-6D75-9E26-2AB01E1BB244}"/>
                </a:ext>
              </a:extLst>
            </p:cNvPr>
            <p:cNvSpPr>
              <a:spLocks noChangeShapeType="1"/>
            </p:cNvSpPr>
            <p:nvPr/>
          </p:nvSpPr>
          <p:spPr bwMode="auto">
            <a:xfrm>
              <a:off x="4371975" y="5483226"/>
              <a:ext cx="1588" cy="3333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24" name="Line 1155">
              <a:extLst>
                <a:ext uri="{FF2B5EF4-FFF2-40B4-BE49-F238E27FC236}">
                  <a16:creationId xmlns:a16="http://schemas.microsoft.com/office/drawing/2014/main" id="{12CAB832-7D62-FBC9-4AE5-02475C871919}"/>
                </a:ext>
              </a:extLst>
            </p:cNvPr>
            <p:cNvSpPr>
              <a:spLocks noChangeShapeType="1"/>
            </p:cNvSpPr>
            <p:nvPr/>
          </p:nvSpPr>
          <p:spPr bwMode="auto">
            <a:xfrm>
              <a:off x="4729163" y="5483226"/>
              <a:ext cx="1588" cy="3333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25" name="Freeform 1156">
              <a:extLst>
                <a:ext uri="{FF2B5EF4-FFF2-40B4-BE49-F238E27FC236}">
                  <a16:creationId xmlns:a16="http://schemas.microsoft.com/office/drawing/2014/main" id="{347F8D7C-8DA3-E409-0E71-24A31C563B7E}"/>
                </a:ext>
              </a:extLst>
            </p:cNvPr>
            <p:cNvSpPr>
              <a:spLocks/>
            </p:cNvSpPr>
            <p:nvPr/>
          </p:nvSpPr>
          <p:spPr bwMode="auto">
            <a:xfrm>
              <a:off x="2522538" y="5502276"/>
              <a:ext cx="107950" cy="0"/>
            </a:xfrm>
            <a:custGeom>
              <a:avLst/>
              <a:gdLst>
                <a:gd name="T0" fmla="*/ 0 w 17"/>
                <a:gd name="T1" fmla="*/ 0 w 17"/>
                <a:gd name="T2" fmla="*/ 17 w 17"/>
                <a:gd name="T3" fmla="*/ 17 w 17"/>
              </a:gdLst>
              <a:ahLst/>
              <a:cxnLst>
                <a:cxn ang="0">
                  <a:pos x="T0" y="0"/>
                </a:cxn>
                <a:cxn ang="0">
                  <a:pos x="T1" y="0"/>
                </a:cxn>
                <a:cxn ang="0">
                  <a:pos x="T2" y="0"/>
                </a:cxn>
                <a:cxn ang="0">
                  <a:pos x="T3" y="0"/>
                </a:cxn>
              </a:cxnLst>
              <a:rect l="0" t="0" r="r" b="b"/>
              <a:pathLst>
                <a:path w="17">
                  <a:moveTo>
                    <a:pt x="0" y="0"/>
                  </a:moveTo>
                  <a:lnTo>
                    <a:pt x="0" y="0"/>
                  </a:lnTo>
                  <a:lnTo>
                    <a:pt x="17" y="0"/>
                  </a:lnTo>
                  <a:lnTo>
                    <a:pt x="17"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26" name="Line 1157">
              <a:extLst>
                <a:ext uri="{FF2B5EF4-FFF2-40B4-BE49-F238E27FC236}">
                  <a16:creationId xmlns:a16="http://schemas.microsoft.com/office/drawing/2014/main" id="{577D6567-322A-525D-8627-87684187AB13}"/>
                </a:ext>
              </a:extLst>
            </p:cNvPr>
            <p:cNvSpPr>
              <a:spLocks noChangeShapeType="1"/>
            </p:cNvSpPr>
            <p:nvPr/>
          </p:nvSpPr>
          <p:spPr bwMode="auto">
            <a:xfrm>
              <a:off x="2503488" y="5483226"/>
              <a:ext cx="1588" cy="3333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27" name="Line 1158">
              <a:extLst>
                <a:ext uri="{FF2B5EF4-FFF2-40B4-BE49-F238E27FC236}">
                  <a16:creationId xmlns:a16="http://schemas.microsoft.com/office/drawing/2014/main" id="{B58D6C0F-E4E0-9FD6-F156-AA89AC5517BE}"/>
                </a:ext>
              </a:extLst>
            </p:cNvPr>
            <p:cNvSpPr>
              <a:spLocks noChangeShapeType="1"/>
            </p:cNvSpPr>
            <p:nvPr/>
          </p:nvSpPr>
          <p:spPr bwMode="auto">
            <a:xfrm>
              <a:off x="2611438" y="5483226"/>
              <a:ext cx="1588" cy="33338"/>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28" name="Rectangle 1159">
              <a:extLst>
                <a:ext uri="{FF2B5EF4-FFF2-40B4-BE49-F238E27FC236}">
                  <a16:creationId xmlns:a16="http://schemas.microsoft.com/office/drawing/2014/main" id="{3872FBAC-F8AC-3847-6BA1-BA370F7162C6}"/>
                </a:ext>
              </a:extLst>
            </p:cNvPr>
            <p:cNvSpPr>
              <a:spLocks noChangeArrowheads="1"/>
            </p:cNvSpPr>
            <p:nvPr/>
          </p:nvSpPr>
          <p:spPr bwMode="auto">
            <a:xfrm>
              <a:off x="4230688" y="4479926"/>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2.14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29" name="Rectangle 1160">
              <a:extLst>
                <a:ext uri="{FF2B5EF4-FFF2-40B4-BE49-F238E27FC236}">
                  <a16:creationId xmlns:a16="http://schemas.microsoft.com/office/drawing/2014/main" id="{ED0BB62B-3D7D-4023-FD9D-FD43D8CE453D}"/>
                </a:ext>
              </a:extLst>
            </p:cNvPr>
            <p:cNvSpPr>
              <a:spLocks noChangeArrowheads="1"/>
            </p:cNvSpPr>
            <p:nvPr/>
          </p:nvSpPr>
          <p:spPr bwMode="auto">
            <a:xfrm>
              <a:off x="4230688" y="4575176"/>
              <a:ext cx="4730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6450801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30" name="Rectangle 1161">
              <a:extLst>
                <a:ext uri="{FF2B5EF4-FFF2-40B4-BE49-F238E27FC236}">
                  <a16:creationId xmlns:a16="http://schemas.microsoft.com/office/drawing/2014/main" id="{57570D65-D94E-51CA-BFF1-741331B6F759}"/>
                </a:ext>
              </a:extLst>
            </p:cNvPr>
            <p:cNvSpPr>
              <a:spLocks noChangeArrowheads="1"/>
            </p:cNvSpPr>
            <p:nvPr/>
          </p:nvSpPr>
          <p:spPr bwMode="auto">
            <a:xfrm>
              <a:off x="2355850" y="5305426"/>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0.95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31" name="Rectangle 1162">
              <a:extLst>
                <a:ext uri="{FF2B5EF4-FFF2-40B4-BE49-F238E27FC236}">
                  <a16:creationId xmlns:a16="http://schemas.microsoft.com/office/drawing/2014/main" id="{0F70E679-09E4-59A6-96B7-904A7428726E}"/>
                </a:ext>
              </a:extLst>
            </p:cNvPr>
            <p:cNvSpPr>
              <a:spLocks noChangeArrowheads="1"/>
            </p:cNvSpPr>
            <p:nvPr/>
          </p:nvSpPr>
          <p:spPr bwMode="auto">
            <a:xfrm>
              <a:off x="2355850" y="5400676"/>
              <a:ext cx="39052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53236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32" name="Rectangle 1163">
              <a:extLst>
                <a:ext uri="{FF2B5EF4-FFF2-40B4-BE49-F238E27FC236}">
                  <a16:creationId xmlns:a16="http://schemas.microsoft.com/office/drawing/2014/main" id="{E637D8D9-A484-1F76-2009-3566F5DB2178}"/>
                </a:ext>
              </a:extLst>
            </p:cNvPr>
            <p:cNvSpPr>
              <a:spLocks noChangeArrowheads="1"/>
            </p:cNvSpPr>
            <p:nvPr/>
          </p:nvSpPr>
          <p:spPr bwMode="auto">
            <a:xfrm>
              <a:off x="4608513" y="5305426"/>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2.35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33" name="Rectangle 1164">
              <a:extLst>
                <a:ext uri="{FF2B5EF4-FFF2-40B4-BE49-F238E27FC236}">
                  <a16:creationId xmlns:a16="http://schemas.microsoft.com/office/drawing/2014/main" id="{700A5235-B647-A64A-5147-B2782577B89F}"/>
                </a:ext>
              </a:extLst>
            </p:cNvPr>
            <p:cNvSpPr>
              <a:spLocks noChangeArrowheads="1"/>
            </p:cNvSpPr>
            <p:nvPr/>
          </p:nvSpPr>
          <p:spPr bwMode="auto">
            <a:xfrm>
              <a:off x="4608513" y="5400676"/>
              <a:ext cx="39052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30610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34" name="Rectangle 1165">
              <a:extLst>
                <a:ext uri="{FF2B5EF4-FFF2-40B4-BE49-F238E27FC236}">
                  <a16:creationId xmlns:a16="http://schemas.microsoft.com/office/drawing/2014/main" id="{71B2E8AE-E211-127D-1CA7-246FDDF1AA31}"/>
                </a:ext>
              </a:extLst>
            </p:cNvPr>
            <p:cNvSpPr>
              <a:spLocks noChangeArrowheads="1"/>
            </p:cNvSpPr>
            <p:nvPr/>
          </p:nvSpPr>
          <p:spPr bwMode="auto">
            <a:xfrm>
              <a:off x="7019925" y="5311776"/>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3.85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35" name="Rectangle 1166">
              <a:extLst>
                <a:ext uri="{FF2B5EF4-FFF2-40B4-BE49-F238E27FC236}">
                  <a16:creationId xmlns:a16="http://schemas.microsoft.com/office/drawing/2014/main" id="{53C1F212-42F4-B2DE-F4E2-C760FA07B1F7}"/>
                </a:ext>
              </a:extLst>
            </p:cNvPr>
            <p:cNvSpPr>
              <a:spLocks noChangeArrowheads="1"/>
            </p:cNvSpPr>
            <p:nvPr/>
          </p:nvSpPr>
          <p:spPr bwMode="auto">
            <a:xfrm>
              <a:off x="7019925" y="5407026"/>
              <a:ext cx="3460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6402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36" name="Rectangle 1167">
              <a:extLst>
                <a:ext uri="{FF2B5EF4-FFF2-40B4-BE49-F238E27FC236}">
                  <a16:creationId xmlns:a16="http://schemas.microsoft.com/office/drawing/2014/main" id="{D7FC0E58-B47C-C377-C790-B3D3B437B7FA}"/>
                </a:ext>
              </a:extLst>
            </p:cNvPr>
            <p:cNvSpPr>
              <a:spLocks noChangeArrowheads="1"/>
            </p:cNvSpPr>
            <p:nvPr/>
          </p:nvSpPr>
          <p:spPr bwMode="auto">
            <a:xfrm>
              <a:off x="5695950" y="5311776"/>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3.02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37" name="Rectangle 1168">
              <a:extLst>
                <a:ext uri="{FF2B5EF4-FFF2-40B4-BE49-F238E27FC236}">
                  <a16:creationId xmlns:a16="http://schemas.microsoft.com/office/drawing/2014/main" id="{3224253B-7800-E3AF-9E86-C9FDEBCF0FA6}"/>
                </a:ext>
              </a:extLst>
            </p:cNvPr>
            <p:cNvSpPr>
              <a:spLocks noChangeArrowheads="1"/>
            </p:cNvSpPr>
            <p:nvPr/>
          </p:nvSpPr>
          <p:spPr bwMode="auto">
            <a:xfrm>
              <a:off x="5695950" y="5407026"/>
              <a:ext cx="3460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2087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38" name="Freeform 1169">
              <a:extLst>
                <a:ext uri="{FF2B5EF4-FFF2-40B4-BE49-F238E27FC236}">
                  <a16:creationId xmlns:a16="http://schemas.microsoft.com/office/drawing/2014/main" id="{C10ECA7D-F739-3468-8299-C2AB2A6809B5}"/>
                </a:ext>
              </a:extLst>
            </p:cNvPr>
            <p:cNvSpPr>
              <a:spLocks/>
            </p:cNvSpPr>
            <p:nvPr/>
          </p:nvSpPr>
          <p:spPr bwMode="auto">
            <a:xfrm>
              <a:off x="7372350" y="6538914"/>
              <a:ext cx="12700" cy="0"/>
            </a:xfrm>
            <a:custGeom>
              <a:avLst/>
              <a:gdLst>
                <a:gd name="T0" fmla="*/ 0 w 2"/>
                <a:gd name="T1" fmla="*/ 1 w 2"/>
                <a:gd name="T2" fmla="*/ 2 w 2"/>
                <a:gd name="T3" fmla="*/ 2 w 2"/>
              </a:gdLst>
              <a:ahLst/>
              <a:cxnLst>
                <a:cxn ang="0">
                  <a:pos x="T0" y="0"/>
                </a:cxn>
                <a:cxn ang="0">
                  <a:pos x="T1" y="0"/>
                </a:cxn>
                <a:cxn ang="0">
                  <a:pos x="T2" y="0"/>
                </a:cxn>
                <a:cxn ang="0">
                  <a:pos x="T3" y="0"/>
                </a:cxn>
              </a:cxnLst>
              <a:rect l="0" t="0" r="r" b="b"/>
              <a:pathLst/>
            </a:custGeom>
            <a:solidFill>
              <a:srgbClr val="C0C0C0"/>
            </a:solidFill>
            <a:ln w="0">
              <a:solidFill>
                <a:srgbClr val="8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39" name="Freeform 1170">
              <a:extLst>
                <a:ext uri="{FF2B5EF4-FFF2-40B4-BE49-F238E27FC236}">
                  <a16:creationId xmlns:a16="http://schemas.microsoft.com/office/drawing/2014/main" id="{1B1E4198-6186-116E-DF16-CE1C67B82E61}"/>
                </a:ext>
              </a:extLst>
            </p:cNvPr>
            <p:cNvSpPr>
              <a:spLocks/>
            </p:cNvSpPr>
            <p:nvPr/>
          </p:nvSpPr>
          <p:spPr bwMode="auto">
            <a:xfrm>
              <a:off x="7308850" y="6538914"/>
              <a:ext cx="19050" cy="0"/>
            </a:xfrm>
            <a:custGeom>
              <a:avLst/>
              <a:gdLst>
                <a:gd name="T0" fmla="*/ 0 w 3"/>
                <a:gd name="T1" fmla="*/ 1 w 3"/>
                <a:gd name="T2" fmla="*/ 2 w 3"/>
                <a:gd name="T3" fmla="*/ 3 w 3"/>
                <a:gd name="T4" fmla="*/ 3 w 3"/>
              </a:gdLst>
              <a:ahLst/>
              <a:cxnLst>
                <a:cxn ang="0">
                  <a:pos x="T0" y="0"/>
                </a:cxn>
                <a:cxn ang="0">
                  <a:pos x="T1" y="0"/>
                </a:cxn>
                <a:cxn ang="0">
                  <a:pos x="T2" y="0"/>
                </a:cxn>
                <a:cxn ang="0">
                  <a:pos x="T3" y="0"/>
                </a:cxn>
                <a:cxn ang="0">
                  <a:pos x="T4" y="0"/>
                </a:cxn>
              </a:cxnLst>
              <a:rect l="0" t="0" r="r" b="b"/>
              <a:pathLst/>
            </a:custGeom>
            <a:solidFill>
              <a:srgbClr val="C0C0C0"/>
            </a:solidFill>
            <a:ln w="0">
              <a:solidFill>
                <a:srgbClr val="8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40" name="Freeform 1171">
              <a:extLst>
                <a:ext uri="{FF2B5EF4-FFF2-40B4-BE49-F238E27FC236}">
                  <a16:creationId xmlns:a16="http://schemas.microsoft.com/office/drawing/2014/main" id="{54FC7620-80BD-937F-1BDD-F9B185211816}"/>
                </a:ext>
              </a:extLst>
            </p:cNvPr>
            <p:cNvSpPr>
              <a:spLocks/>
            </p:cNvSpPr>
            <p:nvPr/>
          </p:nvSpPr>
          <p:spPr bwMode="auto">
            <a:xfrm>
              <a:off x="7251700" y="6538914"/>
              <a:ext cx="31750" cy="0"/>
            </a:xfrm>
            <a:custGeom>
              <a:avLst/>
              <a:gdLst>
                <a:gd name="T0" fmla="*/ 0 w 5"/>
                <a:gd name="T1" fmla="*/ 1 w 5"/>
                <a:gd name="T2" fmla="*/ 2 w 5"/>
                <a:gd name="T3" fmla="*/ 3 w 5"/>
                <a:gd name="T4" fmla="*/ 4 w 5"/>
                <a:gd name="T5" fmla="*/ 5 w 5"/>
                <a:gd name="T6" fmla="*/ 5 w 5"/>
              </a:gdLst>
              <a:ahLst/>
              <a:cxnLst>
                <a:cxn ang="0">
                  <a:pos x="T0" y="0"/>
                </a:cxn>
                <a:cxn ang="0">
                  <a:pos x="T1" y="0"/>
                </a:cxn>
                <a:cxn ang="0">
                  <a:pos x="T2" y="0"/>
                </a:cxn>
                <a:cxn ang="0">
                  <a:pos x="T3" y="0"/>
                </a:cxn>
                <a:cxn ang="0">
                  <a:pos x="T4" y="0"/>
                </a:cxn>
                <a:cxn ang="0">
                  <a:pos x="T5" y="0"/>
                </a:cxn>
                <a:cxn ang="0">
                  <a:pos x="T6" y="0"/>
                </a:cxn>
              </a:cxnLst>
              <a:rect l="0" t="0" r="r" b="b"/>
              <a:pathLst/>
            </a:custGeom>
            <a:solidFill>
              <a:srgbClr val="C0C0C0"/>
            </a:solidFill>
            <a:ln w="0">
              <a:solidFill>
                <a:srgbClr val="8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41" name="Freeform 1172">
              <a:extLst>
                <a:ext uri="{FF2B5EF4-FFF2-40B4-BE49-F238E27FC236}">
                  <a16:creationId xmlns:a16="http://schemas.microsoft.com/office/drawing/2014/main" id="{1E524FC6-F9F7-512D-5302-98400731AB2C}"/>
                </a:ext>
              </a:extLst>
            </p:cNvPr>
            <p:cNvSpPr>
              <a:spLocks/>
            </p:cNvSpPr>
            <p:nvPr/>
          </p:nvSpPr>
          <p:spPr bwMode="auto">
            <a:xfrm>
              <a:off x="7167563" y="6538914"/>
              <a:ext cx="12700" cy="0"/>
            </a:xfrm>
            <a:custGeom>
              <a:avLst/>
              <a:gdLst>
                <a:gd name="T0" fmla="*/ 0 w 2"/>
                <a:gd name="T1" fmla="*/ 1 w 2"/>
                <a:gd name="T2" fmla="*/ 2 w 2"/>
                <a:gd name="T3" fmla="*/ 2 w 2"/>
              </a:gdLst>
              <a:ahLst/>
              <a:cxnLst>
                <a:cxn ang="0">
                  <a:pos x="T0" y="0"/>
                </a:cxn>
                <a:cxn ang="0">
                  <a:pos x="T1" y="0"/>
                </a:cxn>
                <a:cxn ang="0">
                  <a:pos x="T2" y="0"/>
                </a:cxn>
                <a:cxn ang="0">
                  <a:pos x="T3" y="0"/>
                </a:cxn>
              </a:cxnLst>
              <a:rect l="0" t="0" r="r" b="b"/>
              <a:pathLst/>
            </a:custGeom>
            <a:solidFill>
              <a:srgbClr val="C0C0C0"/>
            </a:solidFill>
            <a:ln w="0">
              <a:solidFill>
                <a:srgbClr val="8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42" name="Freeform 1173">
              <a:extLst>
                <a:ext uri="{FF2B5EF4-FFF2-40B4-BE49-F238E27FC236}">
                  <a16:creationId xmlns:a16="http://schemas.microsoft.com/office/drawing/2014/main" id="{3A1EDF46-DCD9-40DE-9C80-661BAC490465}"/>
                </a:ext>
              </a:extLst>
            </p:cNvPr>
            <p:cNvSpPr>
              <a:spLocks/>
            </p:cNvSpPr>
            <p:nvPr/>
          </p:nvSpPr>
          <p:spPr bwMode="auto">
            <a:xfrm>
              <a:off x="7123113" y="6538914"/>
              <a:ext cx="25400" cy="0"/>
            </a:xfrm>
            <a:custGeom>
              <a:avLst/>
              <a:gdLst>
                <a:gd name="T0" fmla="*/ 0 w 4"/>
                <a:gd name="T1" fmla="*/ 1 w 4"/>
                <a:gd name="T2" fmla="*/ 2 w 4"/>
                <a:gd name="T3" fmla="*/ 3 w 4"/>
                <a:gd name="T4" fmla="*/ 4 w 4"/>
                <a:gd name="T5" fmla="*/ 4 w 4"/>
              </a:gdLst>
              <a:ahLst/>
              <a:cxnLst>
                <a:cxn ang="0">
                  <a:pos x="T0" y="0"/>
                </a:cxn>
                <a:cxn ang="0">
                  <a:pos x="T1" y="0"/>
                </a:cxn>
                <a:cxn ang="0">
                  <a:pos x="T2" y="0"/>
                </a:cxn>
                <a:cxn ang="0">
                  <a:pos x="T3" y="0"/>
                </a:cxn>
                <a:cxn ang="0">
                  <a:pos x="T4" y="0"/>
                </a:cxn>
                <a:cxn ang="0">
                  <a:pos x="T5" y="0"/>
                </a:cxn>
              </a:cxnLst>
              <a:rect l="0" t="0" r="r" b="b"/>
              <a:pathLst/>
            </a:custGeom>
            <a:solidFill>
              <a:srgbClr val="C0C0C0"/>
            </a:solidFill>
            <a:ln w="0">
              <a:solidFill>
                <a:srgbClr val="8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43" name="Freeform 1174">
              <a:extLst>
                <a:ext uri="{FF2B5EF4-FFF2-40B4-BE49-F238E27FC236}">
                  <a16:creationId xmlns:a16="http://schemas.microsoft.com/office/drawing/2014/main" id="{945D5E98-497C-CEE0-61C4-3AC302DC89FF}"/>
                </a:ext>
              </a:extLst>
            </p:cNvPr>
            <p:cNvSpPr>
              <a:spLocks/>
            </p:cNvSpPr>
            <p:nvPr/>
          </p:nvSpPr>
          <p:spPr bwMode="auto">
            <a:xfrm>
              <a:off x="7040563" y="6538914"/>
              <a:ext cx="12700" cy="0"/>
            </a:xfrm>
            <a:custGeom>
              <a:avLst/>
              <a:gdLst>
                <a:gd name="T0" fmla="*/ 0 w 2"/>
                <a:gd name="T1" fmla="*/ 1 w 2"/>
                <a:gd name="T2" fmla="*/ 2 w 2"/>
                <a:gd name="T3" fmla="*/ 2 w 2"/>
              </a:gdLst>
              <a:ahLst/>
              <a:cxnLst>
                <a:cxn ang="0">
                  <a:pos x="T0" y="0"/>
                </a:cxn>
                <a:cxn ang="0">
                  <a:pos x="T1" y="0"/>
                </a:cxn>
                <a:cxn ang="0">
                  <a:pos x="T2" y="0"/>
                </a:cxn>
                <a:cxn ang="0">
                  <a:pos x="T3" y="0"/>
                </a:cxn>
              </a:cxnLst>
              <a:rect l="0" t="0" r="r" b="b"/>
              <a:pathLst/>
            </a:custGeom>
            <a:solidFill>
              <a:srgbClr val="C0C0C0"/>
            </a:solidFill>
            <a:ln w="0">
              <a:solidFill>
                <a:srgbClr val="8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44" name="Freeform 1175">
              <a:extLst>
                <a:ext uri="{FF2B5EF4-FFF2-40B4-BE49-F238E27FC236}">
                  <a16:creationId xmlns:a16="http://schemas.microsoft.com/office/drawing/2014/main" id="{A2AE9098-C27A-B6FE-F8B2-8A22F2D9FB81}"/>
                </a:ext>
              </a:extLst>
            </p:cNvPr>
            <p:cNvSpPr>
              <a:spLocks/>
            </p:cNvSpPr>
            <p:nvPr/>
          </p:nvSpPr>
          <p:spPr bwMode="auto">
            <a:xfrm>
              <a:off x="5881688" y="6538914"/>
              <a:ext cx="19050" cy="0"/>
            </a:xfrm>
            <a:custGeom>
              <a:avLst/>
              <a:gdLst>
                <a:gd name="T0" fmla="*/ 0 w 3"/>
                <a:gd name="T1" fmla="*/ 1 w 3"/>
                <a:gd name="T2" fmla="*/ 3 w 3"/>
                <a:gd name="T3" fmla="*/ 3 w 3"/>
              </a:gdLst>
              <a:ahLst/>
              <a:cxnLst>
                <a:cxn ang="0">
                  <a:pos x="T0" y="0"/>
                </a:cxn>
                <a:cxn ang="0">
                  <a:pos x="T1" y="0"/>
                </a:cxn>
                <a:cxn ang="0">
                  <a:pos x="T2" y="0"/>
                </a:cxn>
                <a:cxn ang="0">
                  <a:pos x="T3" y="0"/>
                </a:cxn>
              </a:cxnLst>
              <a:rect l="0" t="0" r="r" b="b"/>
              <a:pathLst/>
            </a:custGeom>
            <a:solidFill>
              <a:srgbClr val="C0C0C0"/>
            </a:solidFill>
            <a:ln w="0">
              <a:solidFill>
                <a:srgbClr val="8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45" name="Freeform 1176">
              <a:extLst>
                <a:ext uri="{FF2B5EF4-FFF2-40B4-BE49-F238E27FC236}">
                  <a16:creationId xmlns:a16="http://schemas.microsoft.com/office/drawing/2014/main" id="{96559D2B-64C1-4CFE-D0AC-80F4344D589B}"/>
                </a:ext>
              </a:extLst>
            </p:cNvPr>
            <p:cNvSpPr>
              <a:spLocks/>
            </p:cNvSpPr>
            <p:nvPr/>
          </p:nvSpPr>
          <p:spPr bwMode="auto">
            <a:xfrm>
              <a:off x="4800600" y="6538914"/>
              <a:ext cx="12700" cy="0"/>
            </a:xfrm>
            <a:custGeom>
              <a:avLst/>
              <a:gdLst>
                <a:gd name="T0" fmla="*/ 0 w 2"/>
                <a:gd name="T1" fmla="*/ 1 w 2"/>
                <a:gd name="T2" fmla="*/ 2 w 2"/>
                <a:gd name="T3" fmla="*/ 2 w 2"/>
              </a:gdLst>
              <a:ahLst/>
              <a:cxnLst>
                <a:cxn ang="0">
                  <a:pos x="T0" y="0"/>
                </a:cxn>
                <a:cxn ang="0">
                  <a:pos x="T1" y="0"/>
                </a:cxn>
                <a:cxn ang="0">
                  <a:pos x="T2" y="0"/>
                </a:cxn>
                <a:cxn ang="0">
                  <a:pos x="T3" y="0"/>
                </a:cxn>
              </a:cxnLst>
              <a:rect l="0" t="0" r="r" b="b"/>
              <a:pathLst/>
            </a:custGeom>
            <a:solidFill>
              <a:srgbClr val="C0C0C0"/>
            </a:solidFill>
            <a:ln w="0">
              <a:solidFill>
                <a:srgbClr val="8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46" name="Freeform 1177">
              <a:extLst>
                <a:ext uri="{FF2B5EF4-FFF2-40B4-BE49-F238E27FC236}">
                  <a16:creationId xmlns:a16="http://schemas.microsoft.com/office/drawing/2014/main" id="{C9A9305A-B25B-9953-D243-7CA3C16BC510}"/>
                </a:ext>
              </a:extLst>
            </p:cNvPr>
            <p:cNvSpPr>
              <a:spLocks/>
            </p:cNvSpPr>
            <p:nvPr/>
          </p:nvSpPr>
          <p:spPr bwMode="auto">
            <a:xfrm>
              <a:off x="4384675" y="5707064"/>
              <a:ext cx="350838" cy="831850"/>
            </a:xfrm>
            <a:custGeom>
              <a:avLst/>
              <a:gdLst>
                <a:gd name="T0" fmla="*/ 0 w 55"/>
                <a:gd name="T1" fmla="*/ 130 h 130"/>
                <a:gd name="T2" fmla="*/ 1 w 55"/>
                <a:gd name="T3" fmla="*/ 130 h 130"/>
                <a:gd name="T4" fmla="*/ 2 w 55"/>
                <a:gd name="T5" fmla="*/ 129 h 130"/>
                <a:gd name="T6" fmla="*/ 3 w 55"/>
                <a:gd name="T7" fmla="*/ 126 h 130"/>
                <a:gd name="T8" fmla="*/ 4 w 55"/>
                <a:gd name="T9" fmla="*/ 110 h 130"/>
                <a:gd name="T10" fmla="*/ 5 w 55"/>
                <a:gd name="T11" fmla="*/ 62 h 130"/>
                <a:gd name="T12" fmla="*/ 6 w 55"/>
                <a:gd name="T13" fmla="*/ 22 h 130"/>
                <a:gd name="T14" fmla="*/ 7 w 55"/>
                <a:gd name="T15" fmla="*/ 0 h 130"/>
                <a:gd name="T16" fmla="*/ 8 w 55"/>
                <a:gd name="T17" fmla="*/ 20 h 130"/>
                <a:gd name="T18" fmla="*/ 10 w 55"/>
                <a:gd name="T19" fmla="*/ 58 h 130"/>
                <a:gd name="T20" fmla="*/ 11 w 55"/>
                <a:gd name="T21" fmla="*/ 66 h 130"/>
                <a:gd name="T22" fmla="*/ 12 w 55"/>
                <a:gd name="T23" fmla="*/ 88 h 130"/>
                <a:gd name="T24" fmla="*/ 13 w 55"/>
                <a:gd name="T25" fmla="*/ 101 h 130"/>
                <a:gd name="T26" fmla="*/ 14 w 55"/>
                <a:gd name="T27" fmla="*/ 113 h 130"/>
                <a:gd name="T28" fmla="*/ 15 w 55"/>
                <a:gd name="T29" fmla="*/ 116 h 130"/>
                <a:gd name="T30" fmla="*/ 16 w 55"/>
                <a:gd name="T31" fmla="*/ 121 h 130"/>
                <a:gd name="T32" fmla="*/ 17 w 55"/>
                <a:gd name="T33" fmla="*/ 123 h 130"/>
                <a:gd name="T34" fmla="*/ 18 w 55"/>
                <a:gd name="T35" fmla="*/ 125 h 130"/>
                <a:gd name="T36" fmla="*/ 20 w 55"/>
                <a:gd name="T37" fmla="*/ 126 h 130"/>
                <a:gd name="T38" fmla="*/ 21 w 55"/>
                <a:gd name="T39" fmla="*/ 127 h 130"/>
                <a:gd name="T40" fmla="*/ 22 w 55"/>
                <a:gd name="T41" fmla="*/ 128 h 130"/>
                <a:gd name="T42" fmla="*/ 23 w 55"/>
                <a:gd name="T43" fmla="*/ 129 h 130"/>
                <a:gd name="T44" fmla="*/ 24 w 55"/>
                <a:gd name="T45" fmla="*/ 128 h 130"/>
                <a:gd name="T46" fmla="*/ 25 w 55"/>
                <a:gd name="T47" fmla="*/ 129 h 130"/>
                <a:gd name="T48" fmla="*/ 26 w 55"/>
                <a:gd name="T49" fmla="*/ 129 h 130"/>
                <a:gd name="T50" fmla="*/ 27 w 55"/>
                <a:gd name="T51" fmla="*/ 129 h 130"/>
                <a:gd name="T52" fmla="*/ 28 w 55"/>
                <a:gd name="T53" fmla="*/ 130 h 130"/>
                <a:gd name="T54" fmla="*/ 30 w 55"/>
                <a:gd name="T55" fmla="*/ 129 h 130"/>
                <a:gd name="T56" fmla="*/ 31 w 55"/>
                <a:gd name="T57" fmla="*/ 130 h 130"/>
                <a:gd name="T58" fmla="*/ 32 w 55"/>
                <a:gd name="T59" fmla="*/ 130 h 130"/>
                <a:gd name="T60" fmla="*/ 33 w 55"/>
                <a:gd name="T61" fmla="*/ 129 h 130"/>
                <a:gd name="T62" fmla="*/ 34 w 55"/>
                <a:gd name="T63" fmla="*/ 130 h 130"/>
                <a:gd name="T64" fmla="*/ 35 w 55"/>
                <a:gd name="T65" fmla="*/ 130 h 130"/>
                <a:gd name="T66" fmla="*/ 36 w 55"/>
                <a:gd name="T67" fmla="*/ 130 h 130"/>
                <a:gd name="T68" fmla="*/ 37 w 55"/>
                <a:gd name="T69" fmla="*/ 130 h 130"/>
                <a:gd name="T70" fmla="*/ 38 w 55"/>
                <a:gd name="T71" fmla="*/ 130 h 130"/>
                <a:gd name="T72" fmla="*/ 39 w 55"/>
                <a:gd name="T73" fmla="*/ 130 h 130"/>
                <a:gd name="T74" fmla="*/ 41 w 55"/>
                <a:gd name="T75" fmla="*/ 130 h 130"/>
                <a:gd name="T76" fmla="*/ 42 w 55"/>
                <a:gd name="T77" fmla="*/ 130 h 130"/>
                <a:gd name="T78" fmla="*/ 43 w 55"/>
                <a:gd name="T79" fmla="*/ 130 h 130"/>
                <a:gd name="T80" fmla="*/ 44 w 55"/>
                <a:gd name="T81" fmla="*/ 130 h 130"/>
                <a:gd name="T82" fmla="*/ 45 w 55"/>
                <a:gd name="T83" fmla="*/ 130 h 130"/>
                <a:gd name="T84" fmla="*/ 46 w 55"/>
                <a:gd name="T85" fmla="*/ 130 h 130"/>
                <a:gd name="T86" fmla="*/ 47 w 55"/>
                <a:gd name="T87" fmla="*/ 130 h 130"/>
                <a:gd name="T88" fmla="*/ 48 w 55"/>
                <a:gd name="T89" fmla="*/ 130 h 130"/>
                <a:gd name="T90" fmla="*/ 49 w 55"/>
                <a:gd name="T91" fmla="*/ 130 h 130"/>
                <a:gd name="T92" fmla="*/ 51 w 55"/>
                <a:gd name="T93" fmla="*/ 130 h 130"/>
                <a:gd name="T94" fmla="*/ 52 w 55"/>
                <a:gd name="T95" fmla="*/ 130 h 130"/>
                <a:gd name="T96" fmla="*/ 53 w 55"/>
                <a:gd name="T97" fmla="*/ 130 h 130"/>
                <a:gd name="T98" fmla="*/ 54 w 55"/>
                <a:gd name="T99" fmla="*/ 130 h 130"/>
                <a:gd name="T100" fmla="*/ 55 w 55"/>
                <a:gd name="T101" fmla="*/ 130 h 130"/>
                <a:gd name="T102" fmla="*/ 55 w 55"/>
                <a:gd name="T103"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custGeom>
            <a:solidFill>
              <a:srgbClr val="C0C0C0"/>
            </a:solidFill>
            <a:ln w="0">
              <a:solidFill>
                <a:srgbClr val="8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47" name="Freeform 1178">
              <a:extLst>
                <a:ext uri="{FF2B5EF4-FFF2-40B4-BE49-F238E27FC236}">
                  <a16:creationId xmlns:a16="http://schemas.microsoft.com/office/drawing/2014/main" id="{9EE2BEB0-8EE0-7EE3-8A42-F6471E2663D9}"/>
                </a:ext>
              </a:extLst>
            </p:cNvPr>
            <p:cNvSpPr>
              <a:spLocks/>
            </p:cNvSpPr>
            <p:nvPr/>
          </p:nvSpPr>
          <p:spPr bwMode="auto">
            <a:xfrm>
              <a:off x="4249738" y="6538914"/>
              <a:ext cx="19050" cy="0"/>
            </a:xfrm>
            <a:custGeom>
              <a:avLst/>
              <a:gdLst>
                <a:gd name="T0" fmla="*/ 0 w 3"/>
                <a:gd name="T1" fmla="*/ 1 w 3"/>
                <a:gd name="T2" fmla="*/ 2 w 3"/>
                <a:gd name="T3" fmla="*/ 3 w 3"/>
                <a:gd name="T4" fmla="*/ 3 w 3"/>
              </a:gdLst>
              <a:ahLst/>
              <a:cxnLst>
                <a:cxn ang="0">
                  <a:pos x="T0" y="0"/>
                </a:cxn>
                <a:cxn ang="0">
                  <a:pos x="T1" y="0"/>
                </a:cxn>
                <a:cxn ang="0">
                  <a:pos x="T2" y="0"/>
                </a:cxn>
                <a:cxn ang="0">
                  <a:pos x="T3" y="0"/>
                </a:cxn>
                <a:cxn ang="0">
                  <a:pos x="T4" y="0"/>
                </a:cxn>
              </a:cxnLst>
              <a:rect l="0" t="0" r="r" b="b"/>
              <a:pathLst/>
            </a:custGeom>
            <a:solidFill>
              <a:srgbClr val="C0C0C0"/>
            </a:solidFill>
            <a:ln w="0">
              <a:solidFill>
                <a:srgbClr val="8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48" name="Freeform 1179">
              <a:extLst>
                <a:ext uri="{FF2B5EF4-FFF2-40B4-BE49-F238E27FC236}">
                  <a16:creationId xmlns:a16="http://schemas.microsoft.com/office/drawing/2014/main" id="{D90B8C98-657E-E83C-0FF5-128AA298F85E}"/>
                </a:ext>
              </a:extLst>
            </p:cNvPr>
            <p:cNvSpPr>
              <a:spLocks/>
            </p:cNvSpPr>
            <p:nvPr/>
          </p:nvSpPr>
          <p:spPr bwMode="auto">
            <a:xfrm>
              <a:off x="2689225" y="6538914"/>
              <a:ext cx="12700" cy="0"/>
            </a:xfrm>
            <a:custGeom>
              <a:avLst/>
              <a:gdLst>
                <a:gd name="T0" fmla="*/ 0 w 2"/>
                <a:gd name="T1" fmla="*/ 1 w 2"/>
                <a:gd name="T2" fmla="*/ 2 w 2"/>
                <a:gd name="T3" fmla="*/ 2 w 2"/>
              </a:gdLst>
              <a:ahLst/>
              <a:cxnLst>
                <a:cxn ang="0">
                  <a:pos x="T0" y="0"/>
                </a:cxn>
                <a:cxn ang="0">
                  <a:pos x="T1" y="0"/>
                </a:cxn>
                <a:cxn ang="0">
                  <a:pos x="T2" y="0"/>
                </a:cxn>
                <a:cxn ang="0">
                  <a:pos x="T3" y="0"/>
                </a:cxn>
              </a:cxnLst>
              <a:rect l="0" t="0" r="r" b="b"/>
              <a:pathLst/>
            </a:custGeom>
            <a:solidFill>
              <a:srgbClr val="C0C0C0"/>
            </a:solidFill>
            <a:ln w="0">
              <a:solidFill>
                <a:srgbClr val="8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49" name="Freeform 1180">
              <a:extLst>
                <a:ext uri="{FF2B5EF4-FFF2-40B4-BE49-F238E27FC236}">
                  <a16:creationId xmlns:a16="http://schemas.microsoft.com/office/drawing/2014/main" id="{2D007E24-2E06-36FF-47BE-F63259524F0E}"/>
                </a:ext>
              </a:extLst>
            </p:cNvPr>
            <p:cNvSpPr>
              <a:spLocks/>
            </p:cNvSpPr>
            <p:nvPr/>
          </p:nvSpPr>
          <p:spPr bwMode="auto">
            <a:xfrm>
              <a:off x="2516188" y="6507164"/>
              <a:ext cx="95250" cy="31750"/>
            </a:xfrm>
            <a:custGeom>
              <a:avLst/>
              <a:gdLst>
                <a:gd name="T0" fmla="*/ 0 w 15"/>
                <a:gd name="T1" fmla="*/ 5 h 5"/>
                <a:gd name="T2" fmla="*/ 1 w 15"/>
                <a:gd name="T3" fmla="*/ 4 h 5"/>
                <a:gd name="T4" fmla="*/ 3 w 15"/>
                <a:gd name="T5" fmla="*/ 0 h 5"/>
                <a:gd name="T6" fmla="*/ 4 w 15"/>
                <a:gd name="T7" fmla="*/ 4 h 5"/>
                <a:gd name="T8" fmla="*/ 5 w 15"/>
                <a:gd name="T9" fmla="*/ 5 h 5"/>
                <a:gd name="T10" fmla="*/ 6 w 15"/>
                <a:gd name="T11" fmla="*/ 5 h 5"/>
                <a:gd name="T12" fmla="*/ 7 w 15"/>
                <a:gd name="T13" fmla="*/ 5 h 5"/>
                <a:gd name="T14" fmla="*/ 8 w 15"/>
                <a:gd name="T15" fmla="*/ 5 h 5"/>
                <a:gd name="T16" fmla="*/ 9 w 15"/>
                <a:gd name="T17" fmla="*/ 5 h 5"/>
                <a:gd name="T18" fmla="*/ 10 w 15"/>
                <a:gd name="T19" fmla="*/ 5 h 5"/>
                <a:gd name="T20" fmla="*/ 11 w 15"/>
                <a:gd name="T21" fmla="*/ 5 h 5"/>
                <a:gd name="T22" fmla="*/ 13 w 15"/>
                <a:gd name="T23" fmla="*/ 5 h 5"/>
                <a:gd name="T24" fmla="*/ 14 w 15"/>
                <a:gd name="T25" fmla="*/ 5 h 5"/>
                <a:gd name="T26" fmla="*/ 15 w 15"/>
                <a:gd name="T27" fmla="*/ 5 h 5"/>
                <a:gd name="T28" fmla="*/ 15 w 15"/>
                <a:gd name="T2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custGeom>
            <a:solidFill>
              <a:srgbClr val="C0C0C0"/>
            </a:solidFill>
            <a:ln w="0">
              <a:solidFill>
                <a:srgbClr val="808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50" name="Freeform 1181">
              <a:extLst>
                <a:ext uri="{FF2B5EF4-FFF2-40B4-BE49-F238E27FC236}">
                  <a16:creationId xmlns:a16="http://schemas.microsoft.com/office/drawing/2014/main" id="{97E45F06-3040-7704-9435-CEC1188E4788}"/>
                </a:ext>
              </a:extLst>
            </p:cNvPr>
            <p:cNvSpPr>
              <a:spLocks/>
            </p:cNvSpPr>
            <p:nvPr/>
          </p:nvSpPr>
          <p:spPr bwMode="auto">
            <a:xfrm>
              <a:off x="1025525" y="5707064"/>
              <a:ext cx="6397625" cy="831850"/>
            </a:xfrm>
            <a:custGeom>
              <a:avLst/>
              <a:gdLst>
                <a:gd name="T0" fmla="*/ 15 w 1000"/>
                <a:gd name="T1" fmla="*/ 130 h 130"/>
                <a:gd name="T2" fmla="*/ 32 w 1000"/>
                <a:gd name="T3" fmla="*/ 130 h 130"/>
                <a:gd name="T4" fmla="*/ 48 w 1000"/>
                <a:gd name="T5" fmla="*/ 130 h 130"/>
                <a:gd name="T6" fmla="*/ 65 w 1000"/>
                <a:gd name="T7" fmla="*/ 130 h 130"/>
                <a:gd name="T8" fmla="*/ 82 w 1000"/>
                <a:gd name="T9" fmla="*/ 130 h 130"/>
                <a:gd name="T10" fmla="*/ 98 w 1000"/>
                <a:gd name="T11" fmla="*/ 130 h 130"/>
                <a:gd name="T12" fmla="*/ 115 w 1000"/>
                <a:gd name="T13" fmla="*/ 130 h 130"/>
                <a:gd name="T14" fmla="*/ 131 w 1000"/>
                <a:gd name="T15" fmla="*/ 130 h 130"/>
                <a:gd name="T16" fmla="*/ 148 w 1000"/>
                <a:gd name="T17" fmla="*/ 130 h 130"/>
                <a:gd name="T18" fmla="*/ 165 w 1000"/>
                <a:gd name="T19" fmla="*/ 130 h 130"/>
                <a:gd name="T20" fmla="*/ 181 w 1000"/>
                <a:gd name="T21" fmla="*/ 130 h 130"/>
                <a:gd name="T22" fmla="*/ 198 w 1000"/>
                <a:gd name="T23" fmla="*/ 130 h 130"/>
                <a:gd name="T24" fmla="*/ 215 w 1000"/>
                <a:gd name="T25" fmla="*/ 130 h 130"/>
                <a:gd name="T26" fmla="*/ 231 w 1000"/>
                <a:gd name="T27" fmla="*/ 130 h 130"/>
                <a:gd name="T28" fmla="*/ 248 w 1000"/>
                <a:gd name="T29" fmla="*/ 130 h 130"/>
                <a:gd name="T30" fmla="*/ 264 w 1000"/>
                <a:gd name="T31" fmla="*/ 130 h 130"/>
                <a:gd name="T32" fmla="*/ 281 w 1000"/>
                <a:gd name="T33" fmla="*/ 130 h 130"/>
                <a:gd name="T34" fmla="*/ 297 w 1000"/>
                <a:gd name="T35" fmla="*/ 130 h 130"/>
                <a:gd name="T36" fmla="*/ 314 w 1000"/>
                <a:gd name="T37" fmla="*/ 130 h 130"/>
                <a:gd name="T38" fmla="*/ 330 w 1000"/>
                <a:gd name="T39" fmla="*/ 130 h 130"/>
                <a:gd name="T40" fmla="*/ 347 w 1000"/>
                <a:gd name="T41" fmla="*/ 130 h 130"/>
                <a:gd name="T42" fmla="*/ 364 w 1000"/>
                <a:gd name="T43" fmla="*/ 130 h 130"/>
                <a:gd name="T44" fmla="*/ 380 w 1000"/>
                <a:gd name="T45" fmla="*/ 130 h 130"/>
                <a:gd name="T46" fmla="*/ 397 w 1000"/>
                <a:gd name="T47" fmla="*/ 130 h 130"/>
                <a:gd name="T48" fmla="*/ 413 w 1000"/>
                <a:gd name="T49" fmla="*/ 130 h 130"/>
                <a:gd name="T50" fmla="*/ 430 w 1000"/>
                <a:gd name="T51" fmla="*/ 130 h 130"/>
                <a:gd name="T52" fmla="*/ 446 w 1000"/>
                <a:gd name="T53" fmla="*/ 130 h 130"/>
                <a:gd name="T54" fmla="*/ 463 w 1000"/>
                <a:gd name="T55" fmla="*/ 130 h 130"/>
                <a:gd name="T56" fmla="*/ 479 w 1000"/>
                <a:gd name="T57" fmla="*/ 130 h 130"/>
                <a:gd name="T58" fmla="*/ 496 w 1000"/>
                <a:gd name="T59" fmla="*/ 130 h 130"/>
                <a:gd name="T60" fmla="*/ 512 w 1000"/>
                <a:gd name="T61" fmla="*/ 130 h 130"/>
                <a:gd name="T62" fmla="*/ 529 w 1000"/>
                <a:gd name="T63" fmla="*/ 110 h 130"/>
                <a:gd name="T64" fmla="*/ 546 w 1000"/>
                <a:gd name="T65" fmla="*/ 127 h 130"/>
                <a:gd name="T66" fmla="*/ 562 w 1000"/>
                <a:gd name="T67" fmla="*/ 130 h 130"/>
                <a:gd name="T68" fmla="*/ 579 w 1000"/>
                <a:gd name="T69" fmla="*/ 130 h 130"/>
                <a:gd name="T70" fmla="*/ 595 w 1000"/>
                <a:gd name="T71" fmla="*/ 130 h 130"/>
                <a:gd name="T72" fmla="*/ 612 w 1000"/>
                <a:gd name="T73" fmla="*/ 130 h 130"/>
                <a:gd name="T74" fmla="*/ 629 w 1000"/>
                <a:gd name="T75" fmla="*/ 130 h 130"/>
                <a:gd name="T76" fmla="*/ 645 w 1000"/>
                <a:gd name="T77" fmla="*/ 130 h 130"/>
                <a:gd name="T78" fmla="*/ 662 w 1000"/>
                <a:gd name="T79" fmla="*/ 130 h 130"/>
                <a:gd name="T80" fmla="*/ 679 w 1000"/>
                <a:gd name="T81" fmla="*/ 130 h 130"/>
                <a:gd name="T82" fmla="*/ 695 w 1000"/>
                <a:gd name="T83" fmla="*/ 130 h 130"/>
                <a:gd name="T84" fmla="*/ 712 w 1000"/>
                <a:gd name="T85" fmla="*/ 130 h 130"/>
                <a:gd name="T86" fmla="*/ 728 w 1000"/>
                <a:gd name="T87" fmla="*/ 130 h 130"/>
                <a:gd name="T88" fmla="*/ 745 w 1000"/>
                <a:gd name="T89" fmla="*/ 130 h 130"/>
                <a:gd name="T90" fmla="*/ 762 w 1000"/>
                <a:gd name="T91" fmla="*/ 130 h 130"/>
                <a:gd name="T92" fmla="*/ 778 w 1000"/>
                <a:gd name="T93" fmla="*/ 130 h 130"/>
                <a:gd name="T94" fmla="*/ 795 w 1000"/>
                <a:gd name="T95" fmla="*/ 130 h 130"/>
                <a:gd name="T96" fmla="*/ 811 w 1000"/>
                <a:gd name="T97" fmla="*/ 130 h 130"/>
                <a:gd name="T98" fmla="*/ 828 w 1000"/>
                <a:gd name="T99" fmla="*/ 130 h 130"/>
                <a:gd name="T100" fmla="*/ 844 w 1000"/>
                <a:gd name="T101" fmla="*/ 130 h 130"/>
                <a:gd name="T102" fmla="*/ 861 w 1000"/>
                <a:gd name="T103" fmla="*/ 130 h 130"/>
                <a:gd name="T104" fmla="*/ 878 w 1000"/>
                <a:gd name="T105" fmla="*/ 130 h 130"/>
                <a:gd name="T106" fmla="*/ 894 w 1000"/>
                <a:gd name="T107" fmla="*/ 130 h 130"/>
                <a:gd name="T108" fmla="*/ 911 w 1000"/>
                <a:gd name="T109" fmla="*/ 130 h 130"/>
                <a:gd name="T110" fmla="*/ 927 w 1000"/>
                <a:gd name="T111" fmla="*/ 130 h 130"/>
                <a:gd name="T112" fmla="*/ 944 w 1000"/>
                <a:gd name="T113" fmla="*/ 130 h 130"/>
                <a:gd name="T114" fmla="*/ 961 w 1000"/>
                <a:gd name="T115" fmla="*/ 130 h 130"/>
                <a:gd name="T116" fmla="*/ 977 w 1000"/>
                <a:gd name="T117" fmla="*/ 130 h 130"/>
                <a:gd name="T118" fmla="*/ 994 w 1000"/>
                <a:gd name="T119"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00" h="130">
                  <a:moveTo>
                    <a:pt x="0" y="130"/>
                  </a:moveTo>
                  <a:lnTo>
                    <a:pt x="1" y="130"/>
                  </a:lnTo>
                  <a:lnTo>
                    <a:pt x="2" y="130"/>
                  </a:lnTo>
                  <a:lnTo>
                    <a:pt x="3" y="130"/>
                  </a:lnTo>
                  <a:lnTo>
                    <a:pt x="4" y="130"/>
                  </a:lnTo>
                  <a:lnTo>
                    <a:pt x="5" y="130"/>
                  </a:lnTo>
                  <a:lnTo>
                    <a:pt x="6" y="130"/>
                  </a:lnTo>
                  <a:lnTo>
                    <a:pt x="8" y="130"/>
                  </a:lnTo>
                  <a:lnTo>
                    <a:pt x="9" y="130"/>
                  </a:lnTo>
                  <a:lnTo>
                    <a:pt x="10" y="130"/>
                  </a:lnTo>
                  <a:lnTo>
                    <a:pt x="11" y="130"/>
                  </a:lnTo>
                  <a:lnTo>
                    <a:pt x="12" y="130"/>
                  </a:lnTo>
                  <a:lnTo>
                    <a:pt x="13" y="130"/>
                  </a:lnTo>
                  <a:lnTo>
                    <a:pt x="14" y="130"/>
                  </a:lnTo>
                  <a:lnTo>
                    <a:pt x="15" y="130"/>
                  </a:lnTo>
                  <a:lnTo>
                    <a:pt x="16" y="130"/>
                  </a:lnTo>
                  <a:lnTo>
                    <a:pt x="17" y="130"/>
                  </a:lnTo>
                  <a:lnTo>
                    <a:pt x="19" y="130"/>
                  </a:lnTo>
                  <a:lnTo>
                    <a:pt x="20" y="130"/>
                  </a:lnTo>
                  <a:lnTo>
                    <a:pt x="21" y="130"/>
                  </a:lnTo>
                  <a:lnTo>
                    <a:pt x="22" y="130"/>
                  </a:lnTo>
                  <a:lnTo>
                    <a:pt x="23" y="130"/>
                  </a:lnTo>
                  <a:lnTo>
                    <a:pt x="24" y="130"/>
                  </a:lnTo>
                  <a:lnTo>
                    <a:pt x="25" y="130"/>
                  </a:lnTo>
                  <a:lnTo>
                    <a:pt x="26" y="130"/>
                  </a:lnTo>
                  <a:lnTo>
                    <a:pt x="27" y="130"/>
                  </a:lnTo>
                  <a:lnTo>
                    <a:pt x="29" y="130"/>
                  </a:lnTo>
                  <a:lnTo>
                    <a:pt x="30" y="130"/>
                  </a:lnTo>
                  <a:lnTo>
                    <a:pt x="31" y="130"/>
                  </a:lnTo>
                  <a:lnTo>
                    <a:pt x="32" y="130"/>
                  </a:lnTo>
                  <a:lnTo>
                    <a:pt x="33" y="130"/>
                  </a:lnTo>
                  <a:lnTo>
                    <a:pt x="34" y="130"/>
                  </a:lnTo>
                  <a:lnTo>
                    <a:pt x="35" y="130"/>
                  </a:lnTo>
                  <a:lnTo>
                    <a:pt x="36" y="130"/>
                  </a:lnTo>
                  <a:lnTo>
                    <a:pt x="37" y="130"/>
                  </a:lnTo>
                  <a:lnTo>
                    <a:pt x="38" y="130"/>
                  </a:lnTo>
                  <a:lnTo>
                    <a:pt x="40" y="130"/>
                  </a:lnTo>
                  <a:lnTo>
                    <a:pt x="41" y="130"/>
                  </a:lnTo>
                  <a:lnTo>
                    <a:pt x="42" y="130"/>
                  </a:lnTo>
                  <a:lnTo>
                    <a:pt x="43" y="130"/>
                  </a:lnTo>
                  <a:lnTo>
                    <a:pt x="44" y="130"/>
                  </a:lnTo>
                  <a:lnTo>
                    <a:pt x="45" y="130"/>
                  </a:lnTo>
                  <a:lnTo>
                    <a:pt x="46" y="130"/>
                  </a:lnTo>
                  <a:lnTo>
                    <a:pt x="47" y="130"/>
                  </a:lnTo>
                  <a:lnTo>
                    <a:pt x="48" y="130"/>
                  </a:lnTo>
                  <a:lnTo>
                    <a:pt x="50" y="130"/>
                  </a:lnTo>
                  <a:lnTo>
                    <a:pt x="51" y="130"/>
                  </a:lnTo>
                  <a:lnTo>
                    <a:pt x="52" y="130"/>
                  </a:lnTo>
                  <a:lnTo>
                    <a:pt x="53" y="130"/>
                  </a:lnTo>
                  <a:lnTo>
                    <a:pt x="54" y="130"/>
                  </a:lnTo>
                  <a:lnTo>
                    <a:pt x="55" y="130"/>
                  </a:lnTo>
                  <a:lnTo>
                    <a:pt x="56" y="130"/>
                  </a:lnTo>
                  <a:lnTo>
                    <a:pt x="57" y="130"/>
                  </a:lnTo>
                  <a:lnTo>
                    <a:pt x="58" y="130"/>
                  </a:lnTo>
                  <a:lnTo>
                    <a:pt x="59" y="130"/>
                  </a:lnTo>
                  <a:lnTo>
                    <a:pt x="61" y="130"/>
                  </a:lnTo>
                  <a:lnTo>
                    <a:pt x="62" y="130"/>
                  </a:lnTo>
                  <a:lnTo>
                    <a:pt x="63" y="130"/>
                  </a:lnTo>
                  <a:lnTo>
                    <a:pt x="64" y="130"/>
                  </a:lnTo>
                  <a:lnTo>
                    <a:pt x="65" y="130"/>
                  </a:lnTo>
                  <a:lnTo>
                    <a:pt x="66" y="130"/>
                  </a:lnTo>
                  <a:lnTo>
                    <a:pt x="67" y="130"/>
                  </a:lnTo>
                  <a:lnTo>
                    <a:pt x="68" y="130"/>
                  </a:lnTo>
                  <a:lnTo>
                    <a:pt x="69" y="130"/>
                  </a:lnTo>
                  <a:lnTo>
                    <a:pt x="70" y="130"/>
                  </a:lnTo>
                  <a:lnTo>
                    <a:pt x="72" y="130"/>
                  </a:lnTo>
                  <a:lnTo>
                    <a:pt x="73" y="130"/>
                  </a:lnTo>
                  <a:lnTo>
                    <a:pt x="74" y="130"/>
                  </a:lnTo>
                  <a:lnTo>
                    <a:pt x="75" y="130"/>
                  </a:lnTo>
                  <a:lnTo>
                    <a:pt x="76" y="130"/>
                  </a:lnTo>
                  <a:lnTo>
                    <a:pt x="77" y="130"/>
                  </a:lnTo>
                  <a:lnTo>
                    <a:pt x="78" y="130"/>
                  </a:lnTo>
                  <a:lnTo>
                    <a:pt x="79" y="130"/>
                  </a:lnTo>
                  <a:lnTo>
                    <a:pt x="80" y="130"/>
                  </a:lnTo>
                  <a:lnTo>
                    <a:pt x="82" y="130"/>
                  </a:lnTo>
                  <a:lnTo>
                    <a:pt x="83" y="130"/>
                  </a:lnTo>
                  <a:lnTo>
                    <a:pt x="84" y="130"/>
                  </a:lnTo>
                  <a:lnTo>
                    <a:pt x="85" y="130"/>
                  </a:lnTo>
                  <a:lnTo>
                    <a:pt x="86" y="130"/>
                  </a:lnTo>
                  <a:lnTo>
                    <a:pt x="87" y="130"/>
                  </a:lnTo>
                  <a:lnTo>
                    <a:pt x="88" y="130"/>
                  </a:lnTo>
                  <a:lnTo>
                    <a:pt x="89" y="130"/>
                  </a:lnTo>
                  <a:lnTo>
                    <a:pt x="90" y="130"/>
                  </a:lnTo>
                  <a:lnTo>
                    <a:pt x="92" y="130"/>
                  </a:lnTo>
                  <a:lnTo>
                    <a:pt x="93" y="130"/>
                  </a:lnTo>
                  <a:lnTo>
                    <a:pt x="94" y="130"/>
                  </a:lnTo>
                  <a:lnTo>
                    <a:pt x="95" y="130"/>
                  </a:lnTo>
                  <a:lnTo>
                    <a:pt x="96" y="130"/>
                  </a:lnTo>
                  <a:lnTo>
                    <a:pt x="97" y="130"/>
                  </a:lnTo>
                  <a:lnTo>
                    <a:pt x="98" y="130"/>
                  </a:lnTo>
                  <a:lnTo>
                    <a:pt x="99" y="130"/>
                  </a:lnTo>
                  <a:lnTo>
                    <a:pt x="100" y="130"/>
                  </a:lnTo>
                  <a:lnTo>
                    <a:pt x="101" y="130"/>
                  </a:lnTo>
                  <a:lnTo>
                    <a:pt x="103" y="130"/>
                  </a:lnTo>
                  <a:lnTo>
                    <a:pt x="104" y="130"/>
                  </a:lnTo>
                  <a:lnTo>
                    <a:pt x="105" y="130"/>
                  </a:lnTo>
                  <a:lnTo>
                    <a:pt x="106" y="130"/>
                  </a:lnTo>
                  <a:lnTo>
                    <a:pt x="107" y="130"/>
                  </a:lnTo>
                  <a:lnTo>
                    <a:pt x="108" y="130"/>
                  </a:lnTo>
                  <a:lnTo>
                    <a:pt x="109" y="130"/>
                  </a:lnTo>
                  <a:lnTo>
                    <a:pt x="110" y="130"/>
                  </a:lnTo>
                  <a:lnTo>
                    <a:pt x="112" y="130"/>
                  </a:lnTo>
                  <a:lnTo>
                    <a:pt x="113" y="130"/>
                  </a:lnTo>
                  <a:lnTo>
                    <a:pt x="114" y="130"/>
                  </a:lnTo>
                  <a:lnTo>
                    <a:pt x="115" y="130"/>
                  </a:lnTo>
                  <a:lnTo>
                    <a:pt x="116" y="130"/>
                  </a:lnTo>
                  <a:lnTo>
                    <a:pt x="117" y="130"/>
                  </a:lnTo>
                  <a:lnTo>
                    <a:pt x="118" y="130"/>
                  </a:lnTo>
                  <a:lnTo>
                    <a:pt x="119" y="130"/>
                  </a:lnTo>
                  <a:lnTo>
                    <a:pt x="120" y="130"/>
                  </a:lnTo>
                  <a:lnTo>
                    <a:pt x="121" y="130"/>
                  </a:lnTo>
                  <a:lnTo>
                    <a:pt x="123" y="130"/>
                  </a:lnTo>
                  <a:lnTo>
                    <a:pt x="124" y="130"/>
                  </a:lnTo>
                  <a:lnTo>
                    <a:pt x="125" y="130"/>
                  </a:lnTo>
                  <a:lnTo>
                    <a:pt x="126" y="130"/>
                  </a:lnTo>
                  <a:lnTo>
                    <a:pt x="127" y="130"/>
                  </a:lnTo>
                  <a:lnTo>
                    <a:pt x="128" y="130"/>
                  </a:lnTo>
                  <a:lnTo>
                    <a:pt x="129" y="130"/>
                  </a:lnTo>
                  <a:lnTo>
                    <a:pt x="130" y="130"/>
                  </a:lnTo>
                  <a:lnTo>
                    <a:pt x="131" y="130"/>
                  </a:lnTo>
                  <a:lnTo>
                    <a:pt x="133" y="130"/>
                  </a:lnTo>
                  <a:lnTo>
                    <a:pt x="134" y="130"/>
                  </a:lnTo>
                  <a:lnTo>
                    <a:pt x="135" y="130"/>
                  </a:lnTo>
                  <a:lnTo>
                    <a:pt x="136" y="130"/>
                  </a:lnTo>
                  <a:lnTo>
                    <a:pt x="137" y="130"/>
                  </a:lnTo>
                  <a:lnTo>
                    <a:pt x="138" y="130"/>
                  </a:lnTo>
                  <a:lnTo>
                    <a:pt x="139" y="130"/>
                  </a:lnTo>
                  <a:lnTo>
                    <a:pt x="140" y="130"/>
                  </a:lnTo>
                  <a:lnTo>
                    <a:pt x="141" y="130"/>
                  </a:lnTo>
                  <a:lnTo>
                    <a:pt x="143" y="130"/>
                  </a:lnTo>
                  <a:lnTo>
                    <a:pt x="144" y="130"/>
                  </a:lnTo>
                  <a:lnTo>
                    <a:pt x="145" y="130"/>
                  </a:lnTo>
                  <a:lnTo>
                    <a:pt x="146" y="130"/>
                  </a:lnTo>
                  <a:lnTo>
                    <a:pt x="147" y="130"/>
                  </a:lnTo>
                  <a:lnTo>
                    <a:pt x="148" y="130"/>
                  </a:lnTo>
                  <a:lnTo>
                    <a:pt x="149" y="130"/>
                  </a:lnTo>
                  <a:lnTo>
                    <a:pt x="150" y="130"/>
                  </a:lnTo>
                  <a:lnTo>
                    <a:pt x="151" y="130"/>
                  </a:lnTo>
                  <a:lnTo>
                    <a:pt x="153" y="130"/>
                  </a:lnTo>
                  <a:lnTo>
                    <a:pt x="154" y="130"/>
                  </a:lnTo>
                  <a:lnTo>
                    <a:pt x="155" y="130"/>
                  </a:lnTo>
                  <a:lnTo>
                    <a:pt x="156" y="130"/>
                  </a:lnTo>
                  <a:lnTo>
                    <a:pt x="157" y="130"/>
                  </a:lnTo>
                  <a:lnTo>
                    <a:pt x="158" y="130"/>
                  </a:lnTo>
                  <a:lnTo>
                    <a:pt x="159" y="130"/>
                  </a:lnTo>
                  <a:lnTo>
                    <a:pt x="160" y="130"/>
                  </a:lnTo>
                  <a:lnTo>
                    <a:pt x="161" y="130"/>
                  </a:lnTo>
                  <a:lnTo>
                    <a:pt x="163" y="130"/>
                  </a:lnTo>
                  <a:lnTo>
                    <a:pt x="164" y="130"/>
                  </a:lnTo>
                  <a:lnTo>
                    <a:pt x="165" y="130"/>
                  </a:lnTo>
                  <a:lnTo>
                    <a:pt x="166" y="130"/>
                  </a:lnTo>
                  <a:lnTo>
                    <a:pt x="167" y="130"/>
                  </a:lnTo>
                  <a:lnTo>
                    <a:pt x="168" y="130"/>
                  </a:lnTo>
                  <a:lnTo>
                    <a:pt x="169" y="130"/>
                  </a:lnTo>
                  <a:lnTo>
                    <a:pt x="170" y="130"/>
                  </a:lnTo>
                  <a:lnTo>
                    <a:pt x="171" y="130"/>
                  </a:lnTo>
                  <a:lnTo>
                    <a:pt x="173" y="130"/>
                  </a:lnTo>
                  <a:lnTo>
                    <a:pt x="174" y="130"/>
                  </a:lnTo>
                  <a:lnTo>
                    <a:pt x="175" y="130"/>
                  </a:lnTo>
                  <a:lnTo>
                    <a:pt x="176" y="130"/>
                  </a:lnTo>
                  <a:lnTo>
                    <a:pt x="177" y="130"/>
                  </a:lnTo>
                  <a:lnTo>
                    <a:pt x="178" y="130"/>
                  </a:lnTo>
                  <a:lnTo>
                    <a:pt x="179" y="130"/>
                  </a:lnTo>
                  <a:lnTo>
                    <a:pt x="180" y="130"/>
                  </a:lnTo>
                  <a:lnTo>
                    <a:pt x="181" y="130"/>
                  </a:lnTo>
                  <a:lnTo>
                    <a:pt x="183" y="130"/>
                  </a:lnTo>
                  <a:lnTo>
                    <a:pt x="184" y="130"/>
                  </a:lnTo>
                  <a:lnTo>
                    <a:pt x="185" y="130"/>
                  </a:lnTo>
                  <a:lnTo>
                    <a:pt x="186" y="130"/>
                  </a:lnTo>
                  <a:lnTo>
                    <a:pt x="187" y="130"/>
                  </a:lnTo>
                  <a:lnTo>
                    <a:pt x="188" y="130"/>
                  </a:lnTo>
                  <a:lnTo>
                    <a:pt x="189" y="130"/>
                  </a:lnTo>
                  <a:lnTo>
                    <a:pt x="190" y="130"/>
                  </a:lnTo>
                  <a:lnTo>
                    <a:pt x="191" y="130"/>
                  </a:lnTo>
                  <a:lnTo>
                    <a:pt x="193" y="130"/>
                  </a:lnTo>
                  <a:lnTo>
                    <a:pt x="194" y="130"/>
                  </a:lnTo>
                  <a:lnTo>
                    <a:pt x="195" y="130"/>
                  </a:lnTo>
                  <a:lnTo>
                    <a:pt x="196" y="130"/>
                  </a:lnTo>
                  <a:lnTo>
                    <a:pt x="197" y="130"/>
                  </a:lnTo>
                  <a:lnTo>
                    <a:pt x="198" y="130"/>
                  </a:lnTo>
                  <a:lnTo>
                    <a:pt x="199" y="130"/>
                  </a:lnTo>
                  <a:lnTo>
                    <a:pt x="200" y="130"/>
                  </a:lnTo>
                  <a:lnTo>
                    <a:pt x="201" y="130"/>
                  </a:lnTo>
                  <a:lnTo>
                    <a:pt x="203" y="130"/>
                  </a:lnTo>
                  <a:lnTo>
                    <a:pt x="204" y="130"/>
                  </a:lnTo>
                  <a:lnTo>
                    <a:pt x="205" y="130"/>
                  </a:lnTo>
                  <a:lnTo>
                    <a:pt x="206" y="130"/>
                  </a:lnTo>
                  <a:lnTo>
                    <a:pt x="207" y="130"/>
                  </a:lnTo>
                  <a:lnTo>
                    <a:pt x="208" y="130"/>
                  </a:lnTo>
                  <a:lnTo>
                    <a:pt x="209" y="130"/>
                  </a:lnTo>
                  <a:lnTo>
                    <a:pt x="210" y="130"/>
                  </a:lnTo>
                  <a:lnTo>
                    <a:pt x="211" y="130"/>
                  </a:lnTo>
                  <a:lnTo>
                    <a:pt x="212" y="130"/>
                  </a:lnTo>
                  <a:lnTo>
                    <a:pt x="214" y="130"/>
                  </a:lnTo>
                  <a:lnTo>
                    <a:pt x="215" y="130"/>
                  </a:lnTo>
                  <a:lnTo>
                    <a:pt x="216" y="130"/>
                  </a:lnTo>
                  <a:lnTo>
                    <a:pt x="217" y="130"/>
                  </a:lnTo>
                  <a:lnTo>
                    <a:pt x="218" y="130"/>
                  </a:lnTo>
                  <a:lnTo>
                    <a:pt x="219" y="130"/>
                  </a:lnTo>
                  <a:lnTo>
                    <a:pt x="220" y="130"/>
                  </a:lnTo>
                  <a:lnTo>
                    <a:pt x="221" y="130"/>
                  </a:lnTo>
                  <a:lnTo>
                    <a:pt x="222" y="130"/>
                  </a:lnTo>
                  <a:lnTo>
                    <a:pt x="223" y="130"/>
                  </a:lnTo>
                  <a:lnTo>
                    <a:pt x="225" y="130"/>
                  </a:lnTo>
                  <a:lnTo>
                    <a:pt x="226" y="130"/>
                  </a:lnTo>
                  <a:lnTo>
                    <a:pt x="227" y="130"/>
                  </a:lnTo>
                  <a:lnTo>
                    <a:pt x="228" y="130"/>
                  </a:lnTo>
                  <a:lnTo>
                    <a:pt x="229" y="130"/>
                  </a:lnTo>
                  <a:lnTo>
                    <a:pt x="230" y="130"/>
                  </a:lnTo>
                  <a:lnTo>
                    <a:pt x="231" y="130"/>
                  </a:lnTo>
                  <a:lnTo>
                    <a:pt x="232" y="130"/>
                  </a:lnTo>
                  <a:lnTo>
                    <a:pt x="233" y="130"/>
                  </a:lnTo>
                  <a:lnTo>
                    <a:pt x="234" y="129"/>
                  </a:lnTo>
                  <a:lnTo>
                    <a:pt x="236" y="125"/>
                  </a:lnTo>
                  <a:lnTo>
                    <a:pt x="237" y="129"/>
                  </a:lnTo>
                  <a:lnTo>
                    <a:pt x="238" y="130"/>
                  </a:lnTo>
                  <a:lnTo>
                    <a:pt x="239" y="130"/>
                  </a:lnTo>
                  <a:lnTo>
                    <a:pt x="240" y="130"/>
                  </a:lnTo>
                  <a:lnTo>
                    <a:pt x="241" y="130"/>
                  </a:lnTo>
                  <a:lnTo>
                    <a:pt x="242" y="130"/>
                  </a:lnTo>
                  <a:lnTo>
                    <a:pt x="243" y="130"/>
                  </a:lnTo>
                  <a:lnTo>
                    <a:pt x="244" y="130"/>
                  </a:lnTo>
                  <a:lnTo>
                    <a:pt x="246" y="130"/>
                  </a:lnTo>
                  <a:lnTo>
                    <a:pt x="247" y="130"/>
                  </a:lnTo>
                  <a:lnTo>
                    <a:pt x="248" y="130"/>
                  </a:lnTo>
                  <a:lnTo>
                    <a:pt x="249" y="130"/>
                  </a:lnTo>
                  <a:lnTo>
                    <a:pt x="250" y="130"/>
                  </a:lnTo>
                  <a:lnTo>
                    <a:pt x="251" y="130"/>
                  </a:lnTo>
                  <a:lnTo>
                    <a:pt x="252" y="130"/>
                  </a:lnTo>
                  <a:lnTo>
                    <a:pt x="253" y="130"/>
                  </a:lnTo>
                  <a:lnTo>
                    <a:pt x="254" y="130"/>
                  </a:lnTo>
                  <a:lnTo>
                    <a:pt x="255" y="130"/>
                  </a:lnTo>
                  <a:lnTo>
                    <a:pt x="257" y="130"/>
                  </a:lnTo>
                  <a:lnTo>
                    <a:pt x="258" y="130"/>
                  </a:lnTo>
                  <a:lnTo>
                    <a:pt x="259" y="130"/>
                  </a:lnTo>
                  <a:lnTo>
                    <a:pt x="260" y="130"/>
                  </a:lnTo>
                  <a:lnTo>
                    <a:pt x="261" y="130"/>
                  </a:lnTo>
                  <a:lnTo>
                    <a:pt x="262" y="130"/>
                  </a:lnTo>
                  <a:lnTo>
                    <a:pt x="263" y="130"/>
                  </a:lnTo>
                  <a:lnTo>
                    <a:pt x="264" y="130"/>
                  </a:lnTo>
                  <a:lnTo>
                    <a:pt x="265" y="130"/>
                  </a:lnTo>
                  <a:lnTo>
                    <a:pt x="266" y="130"/>
                  </a:lnTo>
                  <a:lnTo>
                    <a:pt x="268" y="130"/>
                  </a:lnTo>
                  <a:lnTo>
                    <a:pt x="269" y="130"/>
                  </a:lnTo>
                  <a:lnTo>
                    <a:pt x="270" y="130"/>
                  </a:lnTo>
                  <a:lnTo>
                    <a:pt x="271" y="130"/>
                  </a:lnTo>
                  <a:lnTo>
                    <a:pt x="272" y="130"/>
                  </a:lnTo>
                  <a:lnTo>
                    <a:pt x="273" y="130"/>
                  </a:lnTo>
                  <a:lnTo>
                    <a:pt x="274" y="130"/>
                  </a:lnTo>
                  <a:lnTo>
                    <a:pt x="275" y="130"/>
                  </a:lnTo>
                  <a:lnTo>
                    <a:pt x="276" y="130"/>
                  </a:lnTo>
                  <a:lnTo>
                    <a:pt x="278" y="130"/>
                  </a:lnTo>
                  <a:lnTo>
                    <a:pt x="279" y="130"/>
                  </a:lnTo>
                  <a:lnTo>
                    <a:pt x="280" y="130"/>
                  </a:lnTo>
                  <a:lnTo>
                    <a:pt x="281" y="130"/>
                  </a:lnTo>
                  <a:lnTo>
                    <a:pt x="282" y="130"/>
                  </a:lnTo>
                  <a:lnTo>
                    <a:pt x="283" y="130"/>
                  </a:lnTo>
                  <a:lnTo>
                    <a:pt x="284" y="130"/>
                  </a:lnTo>
                  <a:lnTo>
                    <a:pt x="285" y="130"/>
                  </a:lnTo>
                  <a:lnTo>
                    <a:pt x="286" y="130"/>
                  </a:lnTo>
                  <a:lnTo>
                    <a:pt x="287" y="130"/>
                  </a:lnTo>
                  <a:lnTo>
                    <a:pt x="289" y="130"/>
                  </a:lnTo>
                  <a:lnTo>
                    <a:pt x="290" y="130"/>
                  </a:lnTo>
                  <a:lnTo>
                    <a:pt x="291" y="130"/>
                  </a:lnTo>
                  <a:lnTo>
                    <a:pt x="292" y="130"/>
                  </a:lnTo>
                  <a:lnTo>
                    <a:pt x="293" y="130"/>
                  </a:lnTo>
                  <a:lnTo>
                    <a:pt x="294" y="130"/>
                  </a:lnTo>
                  <a:lnTo>
                    <a:pt x="295" y="130"/>
                  </a:lnTo>
                  <a:lnTo>
                    <a:pt x="296" y="130"/>
                  </a:lnTo>
                  <a:lnTo>
                    <a:pt x="297" y="130"/>
                  </a:lnTo>
                  <a:lnTo>
                    <a:pt x="298" y="130"/>
                  </a:lnTo>
                  <a:lnTo>
                    <a:pt x="300" y="130"/>
                  </a:lnTo>
                  <a:lnTo>
                    <a:pt x="301" y="130"/>
                  </a:lnTo>
                  <a:lnTo>
                    <a:pt x="302" y="130"/>
                  </a:lnTo>
                  <a:lnTo>
                    <a:pt x="303" y="130"/>
                  </a:lnTo>
                  <a:lnTo>
                    <a:pt x="304" y="130"/>
                  </a:lnTo>
                  <a:lnTo>
                    <a:pt x="305" y="130"/>
                  </a:lnTo>
                  <a:lnTo>
                    <a:pt x="306" y="130"/>
                  </a:lnTo>
                  <a:lnTo>
                    <a:pt x="307" y="130"/>
                  </a:lnTo>
                  <a:lnTo>
                    <a:pt x="308" y="130"/>
                  </a:lnTo>
                  <a:lnTo>
                    <a:pt x="309" y="130"/>
                  </a:lnTo>
                  <a:lnTo>
                    <a:pt x="311" y="130"/>
                  </a:lnTo>
                  <a:lnTo>
                    <a:pt x="312" y="130"/>
                  </a:lnTo>
                  <a:lnTo>
                    <a:pt x="313" y="130"/>
                  </a:lnTo>
                  <a:lnTo>
                    <a:pt x="314" y="130"/>
                  </a:lnTo>
                  <a:lnTo>
                    <a:pt x="315" y="130"/>
                  </a:lnTo>
                  <a:lnTo>
                    <a:pt x="316" y="130"/>
                  </a:lnTo>
                  <a:lnTo>
                    <a:pt x="317" y="130"/>
                  </a:lnTo>
                  <a:lnTo>
                    <a:pt x="318" y="130"/>
                  </a:lnTo>
                  <a:lnTo>
                    <a:pt x="319" y="130"/>
                  </a:lnTo>
                  <a:lnTo>
                    <a:pt x="320" y="130"/>
                  </a:lnTo>
                  <a:lnTo>
                    <a:pt x="322" y="130"/>
                  </a:lnTo>
                  <a:lnTo>
                    <a:pt x="323" y="130"/>
                  </a:lnTo>
                  <a:lnTo>
                    <a:pt x="324" y="130"/>
                  </a:lnTo>
                  <a:lnTo>
                    <a:pt x="325" y="130"/>
                  </a:lnTo>
                  <a:lnTo>
                    <a:pt x="326" y="130"/>
                  </a:lnTo>
                  <a:lnTo>
                    <a:pt x="327" y="130"/>
                  </a:lnTo>
                  <a:lnTo>
                    <a:pt x="328" y="130"/>
                  </a:lnTo>
                  <a:lnTo>
                    <a:pt x="329" y="130"/>
                  </a:lnTo>
                  <a:lnTo>
                    <a:pt x="330" y="130"/>
                  </a:lnTo>
                  <a:lnTo>
                    <a:pt x="331" y="130"/>
                  </a:lnTo>
                  <a:lnTo>
                    <a:pt x="333" y="130"/>
                  </a:lnTo>
                  <a:lnTo>
                    <a:pt x="334" y="130"/>
                  </a:lnTo>
                  <a:lnTo>
                    <a:pt x="335" y="130"/>
                  </a:lnTo>
                  <a:lnTo>
                    <a:pt x="336" y="130"/>
                  </a:lnTo>
                  <a:lnTo>
                    <a:pt x="337" y="130"/>
                  </a:lnTo>
                  <a:lnTo>
                    <a:pt x="338" y="130"/>
                  </a:lnTo>
                  <a:lnTo>
                    <a:pt x="339" y="130"/>
                  </a:lnTo>
                  <a:lnTo>
                    <a:pt x="340" y="130"/>
                  </a:lnTo>
                  <a:lnTo>
                    <a:pt x="341" y="130"/>
                  </a:lnTo>
                  <a:lnTo>
                    <a:pt x="343" y="130"/>
                  </a:lnTo>
                  <a:lnTo>
                    <a:pt x="344" y="130"/>
                  </a:lnTo>
                  <a:lnTo>
                    <a:pt x="345" y="130"/>
                  </a:lnTo>
                  <a:lnTo>
                    <a:pt x="346" y="130"/>
                  </a:lnTo>
                  <a:lnTo>
                    <a:pt x="347" y="130"/>
                  </a:lnTo>
                  <a:lnTo>
                    <a:pt x="348" y="130"/>
                  </a:lnTo>
                  <a:lnTo>
                    <a:pt x="349" y="130"/>
                  </a:lnTo>
                  <a:lnTo>
                    <a:pt x="350" y="130"/>
                  </a:lnTo>
                  <a:lnTo>
                    <a:pt x="351" y="130"/>
                  </a:lnTo>
                  <a:lnTo>
                    <a:pt x="353" y="130"/>
                  </a:lnTo>
                  <a:lnTo>
                    <a:pt x="354" y="130"/>
                  </a:lnTo>
                  <a:lnTo>
                    <a:pt x="355" y="130"/>
                  </a:lnTo>
                  <a:lnTo>
                    <a:pt x="356" y="130"/>
                  </a:lnTo>
                  <a:lnTo>
                    <a:pt x="357" y="130"/>
                  </a:lnTo>
                  <a:lnTo>
                    <a:pt x="358" y="130"/>
                  </a:lnTo>
                  <a:lnTo>
                    <a:pt x="359" y="130"/>
                  </a:lnTo>
                  <a:lnTo>
                    <a:pt x="360" y="130"/>
                  </a:lnTo>
                  <a:lnTo>
                    <a:pt x="361" y="130"/>
                  </a:lnTo>
                  <a:lnTo>
                    <a:pt x="362" y="130"/>
                  </a:lnTo>
                  <a:lnTo>
                    <a:pt x="364" y="130"/>
                  </a:lnTo>
                  <a:lnTo>
                    <a:pt x="365" y="130"/>
                  </a:lnTo>
                  <a:lnTo>
                    <a:pt x="366" y="130"/>
                  </a:lnTo>
                  <a:lnTo>
                    <a:pt x="367" y="130"/>
                  </a:lnTo>
                  <a:lnTo>
                    <a:pt x="368" y="130"/>
                  </a:lnTo>
                  <a:lnTo>
                    <a:pt x="369" y="130"/>
                  </a:lnTo>
                  <a:lnTo>
                    <a:pt x="370" y="130"/>
                  </a:lnTo>
                  <a:lnTo>
                    <a:pt x="371" y="130"/>
                  </a:lnTo>
                  <a:lnTo>
                    <a:pt x="372" y="130"/>
                  </a:lnTo>
                  <a:lnTo>
                    <a:pt x="374" y="130"/>
                  </a:lnTo>
                  <a:lnTo>
                    <a:pt x="375" y="130"/>
                  </a:lnTo>
                  <a:lnTo>
                    <a:pt x="376" y="130"/>
                  </a:lnTo>
                  <a:lnTo>
                    <a:pt x="377" y="130"/>
                  </a:lnTo>
                  <a:lnTo>
                    <a:pt x="378" y="130"/>
                  </a:lnTo>
                  <a:lnTo>
                    <a:pt x="379" y="130"/>
                  </a:lnTo>
                  <a:lnTo>
                    <a:pt x="380" y="130"/>
                  </a:lnTo>
                  <a:lnTo>
                    <a:pt x="381" y="130"/>
                  </a:lnTo>
                  <a:lnTo>
                    <a:pt x="382" y="130"/>
                  </a:lnTo>
                  <a:lnTo>
                    <a:pt x="384" y="130"/>
                  </a:lnTo>
                  <a:lnTo>
                    <a:pt x="385" y="130"/>
                  </a:lnTo>
                  <a:lnTo>
                    <a:pt x="386" y="130"/>
                  </a:lnTo>
                  <a:lnTo>
                    <a:pt x="387" y="130"/>
                  </a:lnTo>
                  <a:lnTo>
                    <a:pt x="388" y="130"/>
                  </a:lnTo>
                  <a:lnTo>
                    <a:pt x="389" y="130"/>
                  </a:lnTo>
                  <a:lnTo>
                    <a:pt x="390" y="130"/>
                  </a:lnTo>
                  <a:lnTo>
                    <a:pt x="391" y="130"/>
                  </a:lnTo>
                  <a:lnTo>
                    <a:pt x="392" y="130"/>
                  </a:lnTo>
                  <a:lnTo>
                    <a:pt x="394" y="130"/>
                  </a:lnTo>
                  <a:lnTo>
                    <a:pt x="395" y="130"/>
                  </a:lnTo>
                  <a:lnTo>
                    <a:pt x="396" y="130"/>
                  </a:lnTo>
                  <a:lnTo>
                    <a:pt x="397" y="130"/>
                  </a:lnTo>
                  <a:lnTo>
                    <a:pt x="398" y="130"/>
                  </a:lnTo>
                  <a:lnTo>
                    <a:pt x="399" y="130"/>
                  </a:lnTo>
                  <a:lnTo>
                    <a:pt x="400" y="130"/>
                  </a:lnTo>
                  <a:lnTo>
                    <a:pt x="401" y="130"/>
                  </a:lnTo>
                  <a:lnTo>
                    <a:pt x="402" y="130"/>
                  </a:lnTo>
                  <a:lnTo>
                    <a:pt x="403" y="130"/>
                  </a:lnTo>
                  <a:lnTo>
                    <a:pt x="404" y="130"/>
                  </a:lnTo>
                  <a:lnTo>
                    <a:pt x="405" y="130"/>
                  </a:lnTo>
                  <a:lnTo>
                    <a:pt x="406" y="130"/>
                  </a:lnTo>
                  <a:lnTo>
                    <a:pt x="408" y="130"/>
                  </a:lnTo>
                  <a:lnTo>
                    <a:pt x="409" y="130"/>
                  </a:lnTo>
                  <a:lnTo>
                    <a:pt x="410" y="130"/>
                  </a:lnTo>
                  <a:lnTo>
                    <a:pt x="411" y="130"/>
                  </a:lnTo>
                  <a:lnTo>
                    <a:pt x="412" y="130"/>
                  </a:lnTo>
                  <a:lnTo>
                    <a:pt x="413" y="130"/>
                  </a:lnTo>
                  <a:lnTo>
                    <a:pt x="414" y="130"/>
                  </a:lnTo>
                  <a:lnTo>
                    <a:pt x="415" y="130"/>
                  </a:lnTo>
                  <a:lnTo>
                    <a:pt x="416" y="130"/>
                  </a:lnTo>
                  <a:lnTo>
                    <a:pt x="418" y="130"/>
                  </a:lnTo>
                  <a:lnTo>
                    <a:pt x="419" y="130"/>
                  </a:lnTo>
                  <a:lnTo>
                    <a:pt x="420" y="130"/>
                  </a:lnTo>
                  <a:lnTo>
                    <a:pt x="421" y="130"/>
                  </a:lnTo>
                  <a:lnTo>
                    <a:pt x="422" y="130"/>
                  </a:lnTo>
                  <a:lnTo>
                    <a:pt x="423" y="130"/>
                  </a:lnTo>
                  <a:lnTo>
                    <a:pt x="424" y="130"/>
                  </a:lnTo>
                  <a:lnTo>
                    <a:pt x="425" y="130"/>
                  </a:lnTo>
                  <a:lnTo>
                    <a:pt x="426" y="130"/>
                  </a:lnTo>
                  <a:lnTo>
                    <a:pt x="427" y="130"/>
                  </a:lnTo>
                  <a:lnTo>
                    <a:pt x="429" y="130"/>
                  </a:lnTo>
                  <a:lnTo>
                    <a:pt x="430" y="130"/>
                  </a:lnTo>
                  <a:lnTo>
                    <a:pt x="431" y="130"/>
                  </a:lnTo>
                  <a:lnTo>
                    <a:pt x="432" y="130"/>
                  </a:lnTo>
                  <a:lnTo>
                    <a:pt x="433" y="130"/>
                  </a:lnTo>
                  <a:lnTo>
                    <a:pt x="434" y="130"/>
                  </a:lnTo>
                  <a:lnTo>
                    <a:pt x="435" y="130"/>
                  </a:lnTo>
                  <a:lnTo>
                    <a:pt x="436" y="130"/>
                  </a:lnTo>
                  <a:lnTo>
                    <a:pt x="437" y="130"/>
                  </a:lnTo>
                  <a:lnTo>
                    <a:pt x="438" y="130"/>
                  </a:lnTo>
                  <a:lnTo>
                    <a:pt x="440" y="130"/>
                  </a:lnTo>
                  <a:lnTo>
                    <a:pt x="441" y="130"/>
                  </a:lnTo>
                  <a:lnTo>
                    <a:pt x="442" y="130"/>
                  </a:lnTo>
                  <a:lnTo>
                    <a:pt x="443" y="130"/>
                  </a:lnTo>
                  <a:lnTo>
                    <a:pt x="444" y="130"/>
                  </a:lnTo>
                  <a:lnTo>
                    <a:pt x="445" y="130"/>
                  </a:lnTo>
                  <a:lnTo>
                    <a:pt x="446" y="130"/>
                  </a:lnTo>
                  <a:lnTo>
                    <a:pt x="447" y="130"/>
                  </a:lnTo>
                  <a:lnTo>
                    <a:pt x="448" y="130"/>
                  </a:lnTo>
                  <a:lnTo>
                    <a:pt x="450" y="130"/>
                  </a:lnTo>
                  <a:lnTo>
                    <a:pt x="451" y="130"/>
                  </a:lnTo>
                  <a:lnTo>
                    <a:pt x="452" y="130"/>
                  </a:lnTo>
                  <a:lnTo>
                    <a:pt x="453" y="130"/>
                  </a:lnTo>
                  <a:lnTo>
                    <a:pt x="454" y="130"/>
                  </a:lnTo>
                  <a:lnTo>
                    <a:pt x="455" y="130"/>
                  </a:lnTo>
                  <a:lnTo>
                    <a:pt x="456" y="130"/>
                  </a:lnTo>
                  <a:lnTo>
                    <a:pt x="457" y="130"/>
                  </a:lnTo>
                  <a:lnTo>
                    <a:pt x="458" y="130"/>
                  </a:lnTo>
                  <a:lnTo>
                    <a:pt x="459" y="130"/>
                  </a:lnTo>
                  <a:lnTo>
                    <a:pt x="461" y="130"/>
                  </a:lnTo>
                  <a:lnTo>
                    <a:pt x="462" y="130"/>
                  </a:lnTo>
                  <a:lnTo>
                    <a:pt x="463" y="130"/>
                  </a:lnTo>
                  <a:lnTo>
                    <a:pt x="464" y="130"/>
                  </a:lnTo>
                  <a:lnTo>
                    <a:pt x="465" y="130"/>
                  </a:lnTo>
                  <a:lnTo>
                    <a:pt x="466" y="130"/>
                  </a:lnTo>
                  <a:lnTo>
                    <a:pt x="467" y="130"/>
                  </a:lnTo>
                  <a:lnTo>
                    <a:pt x="468" y="130"/>
                  </a:lnTo>
                  <a:lnTo>
                    <a:pt x="469" y="130"/>
                  </a:lnTo>
                  <a:lnTo>
                    <a:pt x="470" y="130"/>
                  </a:lnTo>
                  <a:lnTo>
                    <a:pt x="472" y="130"/>
                  </a:lnTo>
                  <a:lnTo>
                    <a:pt x="473" y="130"/>
                  </a:lnTo>
                  <a:lnTo>
                    <a:pt x="474" y="130"/>
                  </a:lnTo>
                  <a:lnTo>
                    <a:pt x="475" y="130"/>
                  </a:lnTo>
                  <a:lnTo>
                    <a:pt x="476" y="130"/>
                  </a:lnTo>
                  <a:lnTo>
                    <a:pt x="477" y="130"/>
                  </a:lnTo>
                  <a:lnTo>
                    <a:pt x="478" y="130"/>
                  </a:lnTo>
                  <a:lnTo>
                    <a:pt x="479" y="130"/>
                  </a:lnTo>
                  <a:lnTo>
                    <a:pt x="480" y="130"/>
                  </a:lnTo>
                  <a:lnTo>
                    <a:pt x="482" y="130"/>
                  </a:lnTo>
                  <a:lnTo>
                    <a:pt x="483" y="130"/>
                  </a:lnTo>
                  <a:lnTo>
                    <a:pt x="484" y="130"/>
                  </a:lnTo>
                  <a:lnTo>
                    <a:pt x="485" y="130"/>
                  </a:lnTo>
                  <a:lnTo>
                    <a:pt x="486" y="130"/>
                  </a:lnTo>
                  <a:lnTo>
                    <a:pt x="487" y="130"/>
                  </a:lnTo>
                  <a:lnTo>
                    <a:pt x="488" y="130"/>
                  </a:lnTo>
                  <a:lnTo>
                    <a:pt x="489" y="130"/>
                  </a:lnTo>
                  <a:lnTo>
                    <a:pt x="490" y="130"/>
                  </a:lnTo>
                  <a:lnTo>
                    <a:pt x="491" y="130"/>
                  </a:lnTo>
                  <a:lnTo>
                    <a:pt x="493" y="130"/>
                  </a:lnTo>
                  <a:lnTo>
                    <a:pt x="494" y="130"/>
                  </a:lnTo>
                  <a:lnTo>
                    <a:pt x="495" y="130"/>
                  </a:lnTo>
                  <a:lnTo>
                    <a:pt x="496" y="130"/>
                  </a:lnTo>
                  <a:lnTo>
                    <a:pt x="497" y="130"/>
                  </a:lnTo>
                  <a:lnTo>
                    <a:pt x="498" y="130"/>
                  </a:lnTo>
                  <a:lnTo>
                    <a:pt x="499" y="130"/>
                  </a:lnTo>
                  <a:lnTo>
                    <a:pt x="500" y="130"/>
                  </a:lnTo>
                  <a:lnTo>
                    <a:pt x="501" y="130"/>
                  </a:lnTo>
                  <a:lnTo>
                    <a:pt x="503" y="130"/>
                  </a:lnTo>
                  <a:lnTo>
                    <a:pt x="504" y="130"/>
                  </a:lnTo>
                  <a:lnTo>
                    <a:pt x="505" y="130"/>
                  </a:lnTo>
                  <a:lnTo>
                    <a:pt x="506" y="130"/>
                  </a:lnTo>
                  <a:lnTo>
                    <a:pt x="507" y="130"/>
                  </a:lnTo>
                  <a:lnTo>
                    <a:pt x="508" y="130"/>
                  </a:lnTo>
                  <a:lnTo>
                    <a:pt x="509" y="130"/>
                  </a:lnTo>
                  <a:lnTo>
                    <a:pt x="510" y="130"/>
                  </a:lnTo>
                  <a:lnTo>
                    <a:pt x="511" y="130"/>
                  </a:lnTo>
                  <a:lnTo>
                    <a:pt x="512" y="130"/>
                  </a:lnTo>
                  <a:lnTo>
                    <a:pt x="514" y="130"/>
                  </a:lnTo>
                  <a:lnTo>
                    <a:pt x="515" y="130"/>
                  </a:lnTo>
                  <a:lnTo>
                    <a:pt x="516" y="130"/>
                  </a:lnTo>
                  <a:lnTo>
                    <a:pt x="517" y="130"/>
                  </a:lnTo>
                  <a:lnTo>
                    <a:pt x="518" y="130"/>
                  </a:lnTo>
                  <a:lnTo>
                    <a:pt x="519" y="130"/>
                  </a:lnTo>
                  <a:lnTo>
                    <a:pt x="520" y="130"/>
                  </a:lnTo>
                  <a:lnTo>
                    <a:pt x="521" y="130"/>
                  </a:lnTo>
                  <a:lnTo>
                    <a:pt x="522" y="130"/>
                  </a:lnTo>
                  <a:lnTo>
                    <a:pt x="524" y="130"/>
                  </a:lnTo>
                  <a:lnTo>
                    <a:pt x="525" y="130"/>
                  </a:lnTo>
                  <a:lnTo>
                    <a:pt x="526" y="130"/>
                  </a:lnTo>
                  <a:lnTo>
                    <a:pt x="527" y="129"/>
                  </a:lnTo>
                  <a:lnTo>
                    <a:pt x="528" y="126"/>
                  </a:lnTo>
                  <a:lnTo>
                    <a:pt x="529" y="110"/>
                  </a:lnTo>
                  <a:lnTo>
                    <a:pt x="530" y="62"/>
                  </a:lnTo>
                  <a:lnTo>
                    <a:pt x="531" y="22"/>
                  </a:lnTo>
                  <a:lnTo>
                    <a:pt x="532" y="0"/>
                  </a:lnTo>
                  <a:lnTo>
                    <a:pt x="533" y="20"/>
                  </a:lnTo>
                  <a:lnTo>
                    <a:pt x="535" y="58"/>
                  </a:lnTo>
                  <a:lnTo>
                    <a:pt x="536" y="66"/>
                  </a:lnTo>
                  <a:lnTo>
                    <a:pt x="537" y="88"/>
                  </a:lnTo>
                  <a:lnTo>
                    <a:pt x="538" y="101"/>
                  </a:lnTo>
                  <a:lnTo>
                    <a:pt x="539" y="113"/>
                  </a:lnTo>
                  <a:lnTo>
                    <a:pt x="540" y="116"/>
                  </a:lnTo>
                  <a:lnTo>
                    <a:pt x="541" y="121"/>
                  </a:lnTo>
                  <a:lnTo>
                    <a:pt x="542" y="123"/>
                  </a:lnTo>
                  <a:lnTo>
                    <a:pt x="543" y="125"/>
                  </a:lnTo>
                  <a:lnTo>
                    <a:pt x="545" y="126"/>
                  </a:lnTo>
                  <a:lnTo>
                    <a:pt x="546" y="127"/>
                  </a:lnTo>
                  <a:lnTo>
                    <a:pt x="547" y="128"/>
                  </a:lnTo>
                  <a:lnTo>
                    <a:pt x="548" y="129"/>
                  </a:lnTo>
                  <a:lnTo>
                    <a:pt x="549" y="128"/>
                  </a:lnTo>
                  <a:lnTo>
                    <a:pt x="550" y="129"/>
                  </a:lnTo>
                  <a:lnTo>
                    <a:pt x="551" y="129"/>
                  </a:lnTo>
                  <a:lnTo>
                    <a:pt x="552" y="129"/>
                  </a:lnTo>
                  <a:lnTo>
                    <a:pt x="553" y="130"/>
                  </a:lnTo>
                  <a:lnTo>
                    <a:pt x="555" y="129"/>
                  </a:lnTo>
                  <a:lnTo>
                    <a:pt x="556" y="130"/>
                  </a:lnTo>
                  <a:lnTo>
                    <a:pt x="557" y="130"/>
                  </a:lnTo>
                  <a:lnTo>
                    <a:pt x="558" y="129"/>
                  </a:lnTo>
                  <a:lnTo>
                    <a:pt x="559" y="130"/>
                  </a:lnTo>
                  <a:lnTo>
                    <a:pt x="560" y="130"/>
                  </a:lnTo>
                  <a:lnTo>
                    <a:pt x="561" y="130"/>
                  </a:lnTo>
                  <a:lnTo>
                    <a:pt x="562" y="130"/>
                  </a:lnTo>
                  <a:lnTo>
                    <a:pt x="563" y="130"/>
                  </a:lnTo>
                  <a:lnTo>
                    <a:pt x="564" y="130"/>
                  </a:lnTo>
                  <a:lnTo>
                    <a:pt x="566" y="130"/>
                  </a:lnTo>
                  <a:lnTo>
                    <a:pt x="567" y="130"/>
                  </a:lnTo>
                  <a:lnTo>
                    <a:pt x="568" y="130"/>
                  </a:lnTo>
                  <a:lnTo>
                    <a:pt x="569" y="130"/>
                  </a:lnTo>
                  <a:lnTo>
                    <a:pt x="570" y="130"/>
                  </a:lnTo>
                  <a:lnTo>
                    <a:pt x="571" y="130"/>
                  </a:lnTo>
                  <a:lnTo>
                    <a:pt x="572" y="130"/>
                  </a:lnTo>
                  <a:lnTo>
                    <a:pt x="573" y="130"/>
                  </a:lnTo>
                  <a:lnTo>
                    <a:pt x="574" y="130"/>
                  </a:lnTo>
                  <a:lnTo>
                    <a:pt x="576" y="130"/>
                  </a:lnTo>
                  <a:lnTo>
                    <a:pt x="577" y="130"/>
                  </a:lnTo>
                  <a:lnTo>
                    <a:pt x="578" y="130"/>
                  </a:lnTo>
                  <a:lnTo>
                    <a:pt x="579" y="130"/>
                  </a:lnTo>
                  <a:lnTo>
                    <a:pt x="580" y="130"/>
                  </a:lnTo>
                  <a:lnTo>
                    <a:pt x="581" y="130"/>
                  </a:lnTo>
                  <a:lnTo>
                    <a:pt x="582" y="130"/>
                  </a:lnTo>
                  <a:lnTo>
                    <a:pt x="583" y="130"/>
                  </a:lnTo>
                  <a:lnTo>
                    <a:pt x="584" y="130"/>
                  </a:lnTo>
                  <a:lnTo>
                    <a:pt x="585" y="130"/>
                  </a:lnTo>
                  <a:lnTo>
                    <a:pt x="587" y="130"/>
                  </a:lnTo>
                  <a:lnTo>
                    <a:pt x="588" y="130"/>
                  </a:lnTo>
                  <a:lnTo>
                    <a:pt x="589" y="130"/>
                  </a:lnTo>
                  <a:lnTo>
                    <a:pt x="590" y="130"/>
                  </a:lnTo>
                  <a:lnTo>
                    <a:pt x="591" y="130"/>
                  </a:lnTo>
                  <a:lnTo>
                    <a:pt x="592" y="130"/>
                  </a:lnTo>
                  <a:lnTo>
                    <a:pt x="593" y="130"/>
                  </a:lnTo>
                  <a:lnTo>
                    <a:pt x="594" y="130"/>
                  </a:lnTo>
                  <a:lnTo>
                    <a:pt x="595" y="130"/>
                  </a:lnTo>
                  <a:lnTo>
                    <a:pt x="597" y="130"/>
                  </a:lnTo>
                  <a:lnTo>
                    <a:pt x="598" y="130"/>
                  </a:lnTo>
                  <a:lnTo>
                    <a:pt x="599" y="130"/>
                  </a:lnTo>
                  <a:lnTo>
                    <a:pt x="600" y="130"/>
                  </a:lnTo>
                  <a:lnTo>
                    <a:pt x="601" y="130"/>
                  </a:lnTo>
                  <a:lnTo>
                    <a:pt x="602" y="130"/>
                  </a:lnTo>
                  <a:lnTo>
                    <a:pt x="603" y="130"/>
                  </a:lnTo>
                  <a:lnTo>
                    <a:pt x="604" y="130"/>
                  </a:lnTo>
                  <a:lnTo>
                    <a:pt x="605" y="130"/>
                  </a:lnTo>
                  <a:lnTo>
                    <a:pt x="606" y="130"/>
                  </a:lnTo>
                  <a:lnTo>
                    <a:pt x="608" y="130"/>
                  </a:lnTo>
                  <a:lnTo>
                    <a:pt x="609" y="130"/>
                  </a:lnTo>
                  <a:lnTo>
                    <a:pt x="610" y="130"/>
                  </a:lnTo>
                  <a:lnTo>
                    <a:pt x="611" y="130"/>
                  </a:lnTo>
                  <a:lnTo>
                    <a:pt x="612" y="130"/>
                  </a:lnTo>
                  <a:lnTo>
                    <a:pt x="613" y="130"/>
                  </a:lnTo>
                  <a:lnTo>
                    <a:pt x="614" y="130"/>
                  </a:lnTo>
                  <a:lnTo>
                    <a:pt x="615" y="130"/>
                  </a:lnTo>
                  <a:lnTo>
                    <a:pt x="616" y="130"/>
                  </a:lnTo>
                  <a:lnTo>
                    <a:pt x="618" y="130"/>
                  </a:lnTo>
                  <a:lnTo>
                    <a:pt x="619" y="130"/>
                  </a:lnTo>
                  <a:lnTo>
                    <a:pt x="620" y="130"/>
                  </a:lnTo>
                  <a:lnTo>
                    <a:pt x="621" y="130"/>
                  </a:lnTo>
                  <a:lnTo>
                    <a:pt x="622" y="130"/>
                  </a:lnTo>
                  <a:lnTo>
                    <a:pt x="623" y="130"/>
                  </a:lnTo>
                  <a:lnTo>
                    <a:pt x="624" y="130"/>
                  </a:lnTo>
                  <a:lnTo>
                    <a:pt x="625" y="130"/>
                  </a:lnTo>
                  <a:lnTo>
                    <a:pt x="626" y="130"/>
                  </a:lnTo>
                  <a:lnTo>
                    <a:pt x="627" y="130"/>
                  </a:lnTo>
                  <a:lnTo>
                    <a:pt x="629" y="130"/>
                  </a:lnTo>
                  <a:lnTo>
                    <a:pt x="630" y="130"/>
                  </a:lnTo>
                  <a:lnTo>
                    <a:pt x="631" y="130"/>
                  </a:lnTo>
                  <a:lnTo>
                    <a:pt x="632" y="130"/>
                  </a:lnTo>
                  <a:lnTo>
                    <a:pt x="633" y="130"/>
                  </a:lnTo>
                  <a:lnTo>
                    <a:pt x="634" y="130"/>
                  </a:lnTo>
                  <a:lnTo>
                    <a:pt x="635" y="130"/>
                  </a:lnTo>
                  <a:lnTo>
                    <a:pt x="636" y="130"/>
                  </a:lnTo>
                  <a:lnTo>
                    <a:pt x="637" y="130"/>
                  </a:lnTo>
                  <a:lnTo>
                    <a:pt x="639" y="130"/>
                  </a:lnTo>
                  <a:lnTo>
                    <a:pt x="640" y="130"/>
                  </a:lnTo>
                  <a:lnTo>
                    <a:pt x="641" y="130"/>
                  </a:lnTo>
                  <a:lnTo>
                    <a:pt x="642" y="130"/>
                  </a:lnTo>
                  <a:lnTo>
                    <a:pt x="643" y="130"/>
                  </a:lnTo>
                  <a:lnTo>
                    <a:pt x="644" y="130"/>
                  </a:lnTo>
                  <a:lnTo>
                    <a:pt x="645" y="130"/>
                  </a:lnTo>
                  <a:lnTo>
                    <a:pt x="646" y="130"/>
                  </a:lnTo>
                  <a:lnTo>
                    <a:pt x="647" y="130"/>
                  </a:lnTo>
                  <a:lnTo>
                    <a:pt x="649" y="130"/>
                  </a:lnTo>
                  <a:lnTo>
                    <a:pt x="650" y="130"/>
                  </a:lnTo>
                  <a:lnTo>
                    <a:pt x="651" y="130"/>
                  </a:lnTo>
                  <a:lnTo>
                    <a:pt x="652" y="130"/>
                  </a:lnTo>
                  <a:lnTo>
                    <a:pt x="653" y="130"/>
                  </a:lnTo>
                  <a:lnTo>
                    <a:pt x="654" y="130"/>
                  </a:lnTo>
                  <a:lnTo>
                    <a:pt x="655" y="130"/>
                  </a:lnTo>
                  <a:lnTo>
                    <a:pt x="656" y="130"/>
                  </a:lnTo>
                  <a:lnTo>
                    <a:pt x="657" y="130"/>
                  </a:lnTo>
                  <a:lnTo>
                    <a:pt x="659" y="130"/>
                  </a:lnTo>
                  <a:lnTo>
                    <a:pt x="660" y="130"/>
                  </a:lnTo>
                  <a:lnTo>
                    <a:pt x="661" y="130"/>
                  </a:lnTo>
                  <a:lnTo>
                    <a:pt x="662" y="130"/>
                  </a:lnTo>
                  <a:lnTo>
                    <a:pt x="663" y="130"/>
                  </a:lnTo>
                  <a:lnTo>
                    <a:pt x="664" y="130"/>
                  </a:lnTo>
                  <a:lnTo>
                    <a:pt x="665" y="130"/>
                  </a:lnTo>
                  <a:lnTo>
                    <a:pt x="666" y="130"/>
                  </a:lnTo>
                  <a:lnTo>
                    <a:pt x="667" y="130"/>
                  </a:lnTo>
                  <a:lnTo>
                    <a:pt x="669" y="130"/>
                  </a:lnTo>
                  <a:lnTo>
                    <a:pt x="670" y="130"/>
                  </a:lnTo>
                  <a:lnTo>
                    <a:pt x="671" y="130"/>
                  </a:lnTo>
                  <a:lnTo>
                    <a:pt x="672" y="130"/>
                  </a:lnTo>
                  <a:lnTo>
                    <a:pt x="673" y="130"/>
                  </a:lnTo>
                  <a:lnTo>
                    <a:pt x="674" y="130"/>
                  </a:lnTo>
                  <a:lnTo>
                    <a:pt x="675" y="130"/>
                  </a:lnTo>
                  <a:lnTo>
                    <a:pt x="676" y="130"/>
                  </a:lnTo>
                  <a:lnTo>
                    <a:pt x="677" y="130"/>
                  </a:lnTo>
                  <a:lnTo>
                    <a:pt x="679" y="130"/>
                  </a:lnTo>
                  <a:lnTo>
                    <a:pt x="680" y="130"/>
                  </a:lnTo>
                  <a:lnTo>
                    <a:pt x="681" y="130"/>
                  </a:lnTo>
                  <a:lnTo>
                    <a:pt x="682" y="130"/>
                  </a:lnTo>
                  <a:lnTo>
                    <a:pt x="683" y="130"/>
                  </a:lnTo>
                  <a:lnTo>
                    <a:pt x="684" y="130"/>
                  </a:lnTo>
                  <a:lnTo>
                    <a:pt x="685" y="130"/>
                  </a:lnTo>
                  <a:lnTo>
                    <a:pt x="686" y="130"/>
                  </a:lnTo>
                  <a:lnTo>
                    <a:pt x="687" y="130"/>
                  </a:lnTo>
                  <a:lnTo>
                    <a:pt x="689" y="130"/>
                  </a:lnTo>
                  <a:lnTo>
                    <a:pt x="690" y="130"/>
                  </a:lnTo>
                  <a:lnTo>
                    <a:pt x="691" y="130"/>
                  </a:lnTo>
                  <a:lnTo>
                    <a:pt x="692" y="130"/>
                  </a:lnTo>
                  <a:lnTo>
                    <a:pt x="693" y="130"/>
                  </a:lnTo>
                  <a:lnTo>
                    <a:pt x="694" y="130"/>
                  </a:lnTo>
                  <a:lnTo>
                    <a:pt x="695" y="130"/>
                  </a:lnTo>
                  <a:lnTo>
                    <a:pt x="696" y="130"/>
                  </a:lnTo>
                  <a:lnTo>
                    <a:pt x="697" y="130"/>
                  </a:lnTo>
                  <a:lnTo>
                    <a:pt x="699" y="130"/>
                  </a:lnTo>
                  <a:lnTo>
                    <a:pt x="700" y="130"/>
                  </a:lnTo>
                  <a:lnTo>
                    <a:pt x="701" y="130"/>
                  </a:lnTo>
                  <a:lnTo>
                    <a:pt x="702" y="130"/>
                  </a:lnTo>
                  <a:lnTo>
                    <a:pt x="703" y="130"/>
                  </a:lnTo>
                  <a:lnTo>
                    <a:pt x="704" y="130"/>
                  </a:lnTo>
                  <a:lnTo>
                    <a:pt x="705" y="130"/>
                  </a:lnTo>
                  <a:lnTo>
                    <a:pt x="706" y="130"/>
                  </a:lnTo>
                  <a:lnTo>
                    <a:pt x="707" y="130"/>
                  </a:lnTo>
                  <a:lnTo>
                    <a:pt x="709" y="130"/>
                  </a:lnTo>
                  <a:lnTo>
                    <a:pt x="710" y="130"/>
                  </a:lnTo>
                  <a:lnTo>
                    <a:pt x="711" y="130"/>
                  </a:lnTo>
                  <a:lnTo>
                    <a:pt x="712" y="130"/>
                  </a:lnTo>
                  <a:lnTo>
                    <a:pt x="713" y="130"/>
                  </a:lnTo>
                  <a:lnTo>
                    <a:pt x="714" y="130"/>
                  </a:lnTo>
                  <a:lnTo>
                    <a:pt x="715" y="130"/>
                  </a:lnTo>
                  <a:lnTo>
                    <a:pt x="716" y="130"/>
                  </a:lnTo>
                  <a:lnTo>
                    <a:pt x="717" y="130"/>
                  </a:lnTo>
                  <a:lnTo>
                    <a:pt x="719" y="130"/>
                  </a:lnTo>
                  <a:lnTo>
                    <a:pt x="720" y="130"/>
                  </a:lnTo>
                  <a:lnTo>
                    <a:pt x="721" y="130"/>
                  </a:lnTo>
                  <a:lnTo>
                    <a:pt x="722" y="130"/>
                  </a:lnTo>
                  <a:lnTo>
                    <a:pt x="723" y="130"/>
                  </a:lnTo>
                  <a:lnTo>
                    <a:pt x="724" y="130"/>
                  </a:lnTo>
                  <a:lnTo>
                    <a:pt x="725" y="130"/>
                  </a:lnTo>
                  <a:lnTo>
                    <a:pt x="726" y="130"/>
                  </a:lnTo>
                  <a:lnTo>
                    <a:pt x="727" y="130"/>
                  </a:lnTo>
                  <a:lnTo>
                    <a:pt x="728" y="130"/>
                  </a:lnTo>
                  <a:lnTo>
                    <a:pt x="730" y="130"/>
                  </a:lnTo>
                  <a:lnTo>
                    <a:pt x="731" y="130"/>
                  </a:lnTo>
                  <a:lnTo>
                    <a:pt x="732" y="130"/>
                  </a:lnTo>
                  <a:lnTo>
                    <a:pt x="733" y="130"/>
                  </a:lnTo>
                  <a:lnTo>
                    <a:pt x="734" y="130"/>
                  </a:lnTo>
                  <a:lnTo>
                    <a:pt x="735" y="130"/>
                  </a:lnTo>
                  <a:lnTo>
                    <a:pt x="736" y="130"/>
                  </a:lnTo>
                  <a:lnTo>
                    <a:pt x="737" y="130"/>
                  </a:lnTo>
                  <a:lnTo>
                    <a:pt x="738" y="130"/>
                  </a:lnTo>
                  <a:lnTo>
                    <a:pt x="739" y="130"/>
                  </a:lnTo>
                  <a:lnTo>
                    <a:pt x="741" y="130"/>
                  </a:lnTo>
                  <a:lnTo>
                    <a:pt x="742" y="130"/>
                  </a:lnTo>
                  <a:lnTo>
                    <a:pt x="743" y="130"/>
                  </a:lnTo>
                  <a:lnTo>
                    <a:pt x="744" y="130"/>
                  </a:lnTo>
                  <a:lnTo>
                    <a:pt x="745" y="130"/>
                  </a:lnTo>
                  <a:lnTo>
                    <a:pt x="746" y="130"/>
                  </a:lnTo>
                  <a:lnTo>
                    <a:pt x="747" y="130"/>
                  </a:lnTo>
                  <a:lnTo>
                    <a:pt x="748" y="130"/>
                  </a:lnTo>
                  <a:lnTo>
                    <a:pt x="749" y="130"/>
                  </a:lnTo>
                  <a:lnTo>
                    <a:pt x="750" y="130"/>
                  </a:lnTo>
                  <a:lnTo>
                    <a:pt x="752" y="130"/>
                  </a:lnTo>
                  <a:lnTo>
                    <a:pt x="753" y="130"/>
                  </a:lnTo>
                  <a:lnTo>
                    <a:pt x="754" y="130"/>
                  </a:lnTo>
                  <a:lnTo>
                    <a:pt x="755" y="130"/>
                  </a:lnTo>
                  <a:lnTo>
                    <a:pt x="756" y="130"/>
                  </a:lnTo>
                  <a:lnTo>
                    <a:pt x="757" y="130"/>
                  </a:lnTo>
                  <a:lnTo>
                    <a:pt x="758" y="130"/>
                  </a:lnTo>
                  <a:lnTo>
                    <a:pt x="759" y="130"/>
                  </a:lnTo>
                  <a:lnTo>
                    <a:pt x="760" y="130"/>
                  </a:lnTo>
                  <a:lnTo>
                    <a:pt x="762" y="130"/>
                  </a:lnTo>
                  <a:lnTo>
                    <a:pt x="763" y="130"/>
                  </a:lnTo>
                  <a:lnTo>
                    <a:pt x="764" y="130"/>
                  </a:lnTo>
                  <a:lnTo>
                    <a:pt x="765" y="130"/>
                  </a:lnTo>
                  <a:lnTo>
                    <a:pt x="766" y="130"/>
                  </a:lnTo>
                  <a:lnTo>
                    <a:pt x="767" y="130"/>
                  </a:lnTo>
                  <a:lnTo>
                    <a:pt x="768" y="130"/>
                  </a:lnTo>
                  <a:lnTo>
                    <a:pt x="769" y="130"/>
                  </a:lnTo>
                  <a:lnTo>
                    <a:pt x="770" y="130"/>
                  </a:lnTo>
                  <a:lnTo>
                    <a:pt x="771" y="130"/>
                  </a:lnTo>
                  <a:lnTo>
                    <a:pt x="773" y="130"/>
                  </a:lnTo>
                  <a:lnTo>
                    <a:pt x="774" y="130"/>
                  </a:lnTo>
                  <a:lnTo>
                    <a:pt x="775" y="130"/>
                  </a:lnTo>
                  <a:lnTo>
                    <a:pt x="776" y="130"/>
                  </a:lnTo>
                  <a:lnTo>
                    <a:pt x="777" y="130"/>
                  </a:lnTo>
                  <a:lnTo>
                    <a:pt x="778" y="130"/>
                  </a:lnTo>
                  <a:lnTo>
                    <a:pt x="779" y="130"/>
                  </a:lnTo>
                  <a:lnTo>
                    <a:pt x="780" y="130"/>
                  </a:lnTo>
                  <a:lnTo>
                    <a:pt x="781" y="130"/>
                  </a:lnTo>
                  <a:lnTo>
                    <a:pt x="782" y="130"/>
                  </a:lnTo>
                  <a:lnTo>
                    <a:pt x="784" y="130"/>
                  </a:lnTo>
                  <a:lnTo>
                    <a:pt x="785" y="130"/>
                  </a:lnTo>
                  <a:lnTo>
                    <a:pt x="786" y="130"/>
                  </a:lnTo>
                  <a:lnTo>
                    <a:pt x="787" y="130"/>
                  </a:lnTo>
                  <a:lnTo>
                    <a:pt x="788" y="130"/>
                  </a:lnTo>
                  <a:lnTo>
                    <a:pt x="789" y="130"/>
                  </a:lnTo>
                  <a:lnTo>
                    <a:pt x="790" y="130"/>
                  </a:lnTo>
                  <a:lnTo>
                    <a:pt x="791" y="130"/>
                  </a:lnTo>
                  <a:lnTo>
                    <a:pt x="792" y="130"/>
                  </a:lnTo>
                  <a:lnTo>
                    <a:pt x="794" y="130"/>
                  </a:lnTo>
                  <a:lnTo>
                    <a:pt x="795" y="130"/>
                  </a:lnTo>
                  <a:lnTo>
                    <a:pt x="796" y="130"/>
                  </a:lnTo>
                  <a:lnTo>
                    <a:pt x="797" y="130"/>
                  </a:lnTo>
                  <a:lnTo>
                    <a:pt x="798" y="130"/>
                  </a:lnTo>
                  <a:lnTo>
                    <a:pt x="799" y="130"/>
                  </a:lnTo>
                  <a:lnTo>
                    <a:pt x="800" y="130"/>
                  </a:lnTo>
                  <a:lnTo>
                    <a:pt x="801" y="130"/>
                  </a:lnTo>
                  <a:lnTo>
                    <a:pt x="802" y="130"/>
                  </a:lnTo>
                  <a:lnTo>
                    <a:pt x="803" y="130"/>
                  </a:lnTo>
                  <a:lnTo>
                    <a:pt x="805" y="130"/>
                  </a:lnTo>
                  <a:lnTo>
                    <a:pt x="806" y="130"/>
                  </a:lnTo>
                  <a:lnTo>
                    <a:pt x="807" y="130"/>
                  </a:lnTo>
                  <a:lnTo>
                    <a:pt x="808" y="130"/>
                  </a:lnTo>
                  <a:lnTo>
                    <a:pt x="809" y="130"/>
                  </a:lnTo>
                  <a:lnTo>
                    <a:pt x="810" y="130"/>
                  </a:lnTo>
                  <a:lnTo>
                    <a:pt x="811" y="130"/>
                  </a:lnTo>
                  <a:lnTo>
                    <a:pt x="812" y="130"/>
                  </a:lnTo>
                  <a:lnTo>
                    <a:pt x="813" y="130"/>
                  </a:lnTo>
                  <a:lnTo>
                    <a:pt x="815" y="130"/>
                  </a:lnTo>
                  <a:lnTo>
                    <a:pt x="816" y="130"/>
                  </a:lnTo>
                  <a:lnTo>
                    <a:pt x="817" y="130"/>
                  </a:lnTo>
                  <a:lnTo>
                    <a:pt x="818" y="130"/>
                  </a:lnTo>
                  <a:lnTo>
                    <a:pt x="819" y="130"/>
                  </a:lnTo>
                  <a:lnTo>
                    <a:pt x="820" y="130"/>
                  </a:lnTo>
                  <a:lnTo>
                    <a:pt x="821" y="130"/>
                  </a:lnTo>
                  <a:lnTo>
                    <a:pt x="822" y="130"/>
                  </a:lnTo>
                  <a:lnTo>
                    <a:pt x="823" y="130"/>
                  </a:lnTo>
                  <a:lnTo>
                    <a:pt x="824" y="130"/>
                  </a:lnTo>
                  <a:lnTo>
                    <a:pt x="826" y="130"/>
                  </a:lnTo>
                  <a:lnTo>
                    <a:pt x="827" y="130"/>
                  </a:lnTo>
                  <a:lnTo>
                    <a:pt x="828" y="130"/>
                  </a:lnTo>
                  <a:lnTo>
                    <a:pt x="829" y="130"/>
                  </a:lnTo>
                  <a:lnTo>
                    <a:pt x="830" y="130"/>
                  </a:lnTo>
                  <a:lnTo>
                    <a:pt x="831" y="130"/>
                  </a:lnTo>
                  <a:lnTo>
                    <a:pt x="832" y="130"/>
                  </a:lnTo>
                  <a:lnTo>
                    <a:pt x="833" y="130"/>
                  </a:lnTo>
                  <a:lnTo>
                    <a:pt x="834" y="130"/>
                  </a:lnTo>
                  <a:lnTo>
                    <a:pt x="836" y="130"/>
                  </a:lnTo>
                  <a:lnTo>
                    <a:pt x="837" y="130"/>
                  </a:lnTo>
                  <a:lnTo>
                    <a:pt x="838" y="130"/>
                  </a:lnTo>
                  <a:lnTo>
                    <a:pt x="839" y="130"/>
                  </a:lnTo>
                  <a:lnTo>
                    <a:pt x="840" y="130"/>
                  </a:lnTo>
                  <a:lnTo>
                    <a:pt x="841" y="130"/>
                  </a:lnTo>
                  <a:lnTo>
                    <a:pt x="842" y="130"/>
                  </a:lnTo>
                  <a:lnTo>
                    <a:pt x="843" y="130"/>
                  </a:lnTo>
                  <a:lnTo>
                    <a:pt x="844" y="130"/>
                  </a:lnTo>
                  <a:lnTo>
                    <a:pt x="845" y="130"/>
                  </a:lnTo>
                  <a:lnTo>
                    <a:pt x="847" y="130"/>
                  </a:lnTo>
                  <a:lnTo>
                    <a:pt x="848" y="130"/>
                  </a:lnTo>
                  <a:lnTo>
                    <a:pt x="849" y="130"/>
                  </a:lnTo>
                  <a:lnTo>
                    <a:pt x="850" y="130"/>
                  </a:lnTo>
                  <a:lnTo>
                    <a:pt x="851" y="130"/>
                  </a:lnTo>
                  <a:lnTo>
                    <a:pt x="852" y="130"/>
                  </a:lnTo>
                  <a:lnTo>
                    <a:pt x="853" y="130"/>
                  </a:lnTo>
                  <a:lnTo>
                    <a:pt x="854" y="130"/>
                  </a:lnTo>
                  <a:lnTo>
                    <a:pt x="855" y="130"/>
                  </a:lnTo>
                  <a:lnTo>
                    <a:pt x="857" y="130"/>
                  </a:lnTo>
                  <a:lnTo>
                    <a:pt x="858" y="130"/>
                  </a:lnTo>
                  <a:lnTo>
                    <a:pt x="859" y="130"/>
                  </a:lnTo>
                  <a:lnTo>
                    <a:pt x="860" y="130"/>
                  </a:lnTo>
                  <a:lnTo>
                    <a:pt x="861" y="130"/>
                  </a:lnTo>
                  <a:lnTo>
                    <a:pt x="862" y="130"/>
                  </a:lnTo>
                  <a:lnTo>
                    <a:pt x="863" y="130"/>
                  </a:lnTo>
                  <a:lnTo>
                    <a:pt x="864" y="130"/>
                  </a:lnTo>
                  <a:lnTo>
                    <a:pt x="865" y="130"/>
                  </a:lnTo>
                  <a:lnTo>
                    <a:pt x="867" y="130"/>
                  </a:lnTo>
                  <a:lnTo>
                    <a:pt x="868" y="130"/>
                  </a:lnTo>
                  <a:lnTo>
                    <a:pt x="869" y="130"/>
                  </a:lnTo>
                  <a:lnTo>
                    <a:pt x="870" y="130"/>
                  </a:lnTo>
                  <a:lnTo>
                    <a:pt x="871" y="130"/>
                  </a:lnTo>
                  <a:lnTo>
                    <a:pt x="872" y="130"/>
                  </a:lnTo>
                  <a:lnTo>
                    <a:pt x="873" y="130"/>
                  </a:lnTo>
                  <a:lnTo>
                    <a:pt x="874" y="130"/>
                  </a:lnTo>
                  <a:lnTo>
                    <a:pt x="875" y="130"/>
                  </a:lnTo>
                  <a:lnTo>
                    <a:pt x="877" y="130"/>
                  </a:lnTo>
                  <a:lnTo>
                    <a:pt x="878" y="130"/>
                  </a:lnTo>
                  <a:lnTo>
                    <a:pt x="879" y="130"/>
                  </a:lnTo>
                  <a:lnTo>
                    <a:pt x="880" y="130"/>
                  </a:lnTo>
                  <a:lnTo>
                    <a:pt x="881" y="130"/>
                  </a:lnTo>
                  <a:lnTo>
                    <a:pt x="882" y="130"/>
                  </a:lnTo>
                  <a:lnTo>
                    <a:pt x="883" y="130"/>
                  </a:lnTo>
                  <a:lnTo>
                    <a:pt x="884" y="130"/>
                  </a:lnTo>
                  <a:lnTo>
                    <a:pt x="885" y="130"/>
                  </a:lnTo>
                  <a:lnTo>
                    <a:pt x="887" y="130"/>
                  </a:lnTo>
                  <a:lnTo>
                    <a:pt x="888" y="130"/>
                  </a:lnTo>
                  <a:lnTo>
                    <a:pt x="889" y="130"/>
                  </a:lnTo>
                  <a:lnTo>
                    <a:pt x="890" y="130"/>
                  </a:lnTo>
                  <a:lnTo>
                    <a:pt x="891" y="130"/>
                  </a:lnTo>
                  <a:lnTo>
                    <a:pt x="892" y="130"/>
                  </a:lnTo>
                  <a:lnTo>
                    <a:pt x="893" y="130"/>
                  </a:lnTo>
                  <a:lnTo>
                    <a:pt x="894" y="130"/>
                  </a:lnTo>
                  <a:lnTo>
                    <a:pt x="895" y="130"/>
                  </a:lnTo>
                  <a:lnTo>
                    <a:pt x="896" y="130"/>
                  </a:lnTo>
                  <a:lnTo>
                    <a:pt x="898" y="130"/>
                  </a:lnTo>
                  <a:lnTo>
                    <a:pt x="899" y="130"/>
                  </a:lnTo>
                  <a:lnTo>
                    <a:pt x="900" y="130"/>
                  </a:lnTo>
                  <a:lnTo>
                    <a:pt x="901" y="130"/>
                  </a:lnTo>
                  <a:lnTo>
                    <a:pt x="902" y="130"/>
                  </a:lnTo>
                  <a:lnTo>
                    <a:pt x="903" y="130"/>
                  </a:lnTo>
                  <a:lnTo>
                    <a:pt x="904" y="130"/>
                  </a:lnTo>
                  <a:lnTo>
                    <a:pt x="905" y="130"/>
                  </a:lnTo>
                  <a:lnTo>
                    <a:pt x="906" y="130"/>
                  </a:lnTo>
                  <a:lnTo>
                    <a:pt x="908" y="130"/>
                  </a:lnTo>
                  <a:lnTo>
                    <a:pt x="909" y="130"/>
                  </a:lnTo>
                  <a:lnTo>
                    <a:pt x="910" y="130"/>
                  </a:lnTo>
                  <a:lnTo>
                    <a:pt x="911" y="130"/>
                  </a:lnTo>
                  <a:lnTo>
                    <a:pt x="912" y="130"/>
                  </a:lnTo>
                  <a:lnTo>
                    <a:pt x="913" y="130"/>
                  </a:lnTo>
                  <a:lnTo>
                    <a:pt x="914" y="130"/>
                  </a:lnTo>
                  <a:lnTo>
                    <a:pt x="915" y="130"/>
                  </a:lnTo>
                  <a:lnTo>
                    <a:pt x="916" y="130"/>
                  </a:lnTo>
                  <a:lnTo>
                    <a:pt x="917" y="130"/>
                  </a:lnTo>
                  <a:lnTo>
                    <a:pt x="919" y="130"/>
                  </a:lnTo>
                  <a:lnTo>
                    <a:pt x="920" y="130"/>
                  </a:lnTo>
                  <a:lnTo>
                    <a:pt x="921" y="130"/>
                  </a:lnTo>
                  <a:lnTo>
                    <a:pt x="922" y="130"/>
                  </a:lnTo>
                  <a:lnTo>
                    <a:pt x="923" y="130"/>
                  </a:lnTo>
                  <a:lnTo>
                    <a:pt x="924" y="130"/>
                  </a:lnTo>
                  <a:lnTo>
                    <a:pt x="925" y="130"/>
                  </a:lnTo>
                  <a:lnTo>
                    <a:pt x="926" y="130"/>
                  </a:lnTo>
                  <a:lnTo>
                    <a:pt x="927" y="130"/>
                  </a:lnTo>
                  <a:lnTo>
                    <a:pt x="929" y="130"/>
                  </a:lnTo>
                  <a:lnTo>
                    <a:pt x="930" y="130"/>
                  </a:lnTo>
                  <a:lnTo>
                    <a:pt x="931" y="130"/>
                  </a:lnTo>
                  <a:lnTo>
                    <a:pt x="932" y="130"/>
                  </a:lnTo>
                  <a:lnTo>
                    <a:pt x="933" y="130"/>
                  </a:lnTo>
                  <a:lnTo>
                    <a:pt x="934" y="130"/>
                  </a:lnTo>
                  <a:lnTo>
                    <a:pt x="935" y="130"/>
                  </a:lnTo>
                  <a:lnTo>
                    <a:pt x="936" y="130"/>
                  </a:lnTo>
                  <a:lnTo>
                    <a:pt x="937" y="130"/>
                  </a:lnTo>
                  <a:lnTo>
                    <a:pt x="939" y="130"/>
                  </a:lnTo>
                  <a:lnTo>
                    <a:pt x="940" y="130"/>
                  </a:lnTo>
                  <a:lnTo>
                    <a:pt x="941" y="130"/>
                  </a:lnTo>
                  <a:lnTo>
                    <a:pt x="942" y="130"/>
                  </a:lnTo>
                  <a:lnTo>
                    <a:pt x="943" y="130"/>
                  </a:lnTo>
                  <a:lnTo>
                    <a:pt x="944" y="130"/>
                  </a:lnTo>
                  <a:lnTo>
                    <a:pt x="945" y="130"/>
                  </a:lnTo>
                  <a:lnTo>
                    <a:pt x="946" y="130"/>
                  </a:lnTo>
                  <a:lnTo>
                    <a:pt x="947" y="130"/>
                  </a:lnTo>
                  <a:lnTo>
                    <a:pt x="949" y="130"/>
                  </a:lnTo>
                  <a:lnTo>
                    <a:pt x="950" y="130"/>
                  </a:lnTo>
                  <a:lnTo>
                    <a:pt x="951" y="130"/>
                  </a:lnTo>
                  <a:lnTo>
                    <a:pt x="952" y="130"/>
                  </a:lnTo>
                  <a:lnTo>
                    <a:pt x="953" y="130"/>
                  </a:lnTo>
                  <a:lnTo>
                    <a:pt x="954" y="130"/>
                  </a:lnTo>
                  <a:lnTo>
                    <a:pt x="955" y="130"/>
                  </a:lnTo>
                  <a:lnTo>
                    <a:pt x="956" y="130"/>
                  </a:lnTo>
                  <a:lnTo>
                    <a:pt x="957" y="130"/>
                  </a:lnTo>
                  <a:lnTo>
                    <a:pt x="959" y="130"/>
                  </a:lnTo>
                  <a:lnTo>
                    <a:pt x="960" y="130"/>
                  </a:lnTo>
                  <a:lnTo>
                    <a:pt x="961" y="130"/>
                  </a:lnTo>
                  <a:lnTo>
                    <a:pt x="962" y="130"/>
                  </a:lnTo>
                  <a:lnTo>
                    <a:pt x="963" y="130"/>
                  </a:lnTo>
                  <a:lnTo>
                    <a:pt x="964" y="130"/>
                  </a:lnTo>
                  <a:lnTo>
                    <a:pt x="965" y="130"/>
                  </a:lnTo>
                  <a:lnTo>
                    <a:pt x="966" y="130"/>
                  </a:lnTo>
                  <a:lnTo>
                    <a:pt x="967" y="130"/>
                  </a:lnTo>
                  <a:lnTo>
                    <a:pt x="969" y="130"/>
                  </a:lnTo>
                  <a:lnTo>
                    <a:pt x="970" y="130"/>
                  </a:lnTo>
                  <a:lnTo>
                    <a:pt x="971" y="130"/>
                  </a:lnTo>
                  <a:lnTo>
                    <a:pt x="972" y="130"/>
                  </a:lnTo>
                  <a:lnTo>
                    <a:pt x="973" y="130"/>
                  </a:lnTo>
                  <a:lnTo>
                    <a:pt x="974" y="130"/>
                  </a:lnTo>
                  <a:lnTo>
                    <a:pt x="975" y="130"/>
                  </a:lnTo>
                  <a:lnTo>
                    <a:pt x="976" y="130"/>
                  </a:lnTo>
                  <a:lnTo>
                    <a:pt x="977" y="130"/>
                  </a:lnTo>
                  <a:lnTo>
                    <a:pt x="978" y="130"/>
                  </a:lnTo>
                  <a:lnTo>
                    <a:pt x="980" y="130"/>
                  </a:lnTo>
                  <a:lnTo>
                    <a:pt x="981" y="130"/>
                  </a:lnTo>
                  <a:lnTo>
                    <a:pt x="982" y="130"/>
                  </a:lnTo>
                  <a:lnTo>
                    <a:pt x="983" y="130"/>
                  </a:lnTo>
                  <a:lnTo>
                    <a:pt x="984" y="130"/>
                  </a:lnTo>
                  <a:lnTo>
                    <a:pt x="985" y="130"/>
                  </a:lnTo>
                  <a:lnTo>
                    <a:pt x="986" y="130"/>
                  </a:lnTo>
                  <a:lnTo>
                    <a:pt x="987" y="130"/>
                  </a:lnTo>
                  <a:lnTo>
                    <a:pt x="989" y="130"/>
                  </a:lnTo>
                  <a:lnTo>
                    <a:pt x="990" y="130"/>
                  </a:lnTo>
                  <a:lnTo>
                    <a:pt x="991" y="130"/>
                  </a:lnTo>
                  <a:lnTo>
                    <a:pt x="992" y="130"/>
                  </a:lnTo>
                  <a:lnTo>
                    <a:pt x="993" y="130"/>
                  </a:lnTo>
                  <a:lnTo>
                    <a:pt x="994" y="130"/>
                  </a:lnTo>
                  <a:lnTo>
                    <a:pt x="995" y="130"/>
                  </a:lnTo>
                  <a:lnTo>
                    <a:pt x="996" y="130"/>
                  </a:lnTo>
                  <a:lnTo>
                    <a:pt x="997" y="130"/>
                  </a:lnTo>
                  <a:lnTo>
                    <a:pt x="999" y="130"/>
                  </a:lnTo>
                  <a:lnTo>
                    <a:pt x="1000" y="130"/>
                  </a:lnTo>
                </a:path>
              </a:pathLst>
            </a:custGeom>
            <a:noFill/>
            <a:ln w="0">
              <a:solidFill>
                <a:srgbClr val="808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51" name="Freeform 1182">
              <a:extLst>
                <a:ext uri="{FF2B5EF4-FFF2-40B4-BE49-F238E27FC236}">
                  <a16:creationId xmlns:a16="http://schemas.microsoft.com/office/drawing/2014/main" id="{B8212800-0DC1-9961-04C1-49EB181989D8}"/>
                </a:ext>
              </a:extLst>
            </p:cNvPr>
            <p:cNvSpPr>
              <a:spLocks/>
            </p:cNvSpPr>
            <p:nvPr/>
          </p:nvSpPr>
          <p:spPr bwMode="auto">
            <a:xfrm>
              <a:off x="7372350" y="6538914"/>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52" name="Line 1183">
              <a:extLst>
                <a:ext uri="{FF2B5EF4-FFF2-40B4-BE49-F238E27FC236}">
                  <a16:creationId xmlns:a16="http://schemas.microsoft.com/office/drawing/2014/main" id="{4F688D04-213B-2842-E6F2-8C25BA6F96F9}"/>
                </a:ext>
              </a:extLst>
            </p:cNvPr>
            <p:cNvSpPr>
              <a:spLocks noChangeShapeType="1"/>
            </p:cNvSpPr>
            <p:nvPr/>
          </p:nvSpPr>
          <p:spPr bwMode="auto">
            <a:xfrm>
              <a:off x="7353300" y="6519864"/>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53" name="Line 1184">
              <a:extLst>
                <a:ext uri="{FF2B5EF4-FFF2-40B4-BE49-F238E27FC236}">
                  <a16:creationId xmlns:a16="http://schemas.microsoft.com/office/drawing/2014/main" id="{AFA1AA3D-4CB8-6493-B540-0AA2FFA252D2}"/>
                </a:ext>
              </a:extLst>
            </p:cNvPr>
            <p:cNvSpPr>
              <a:spLocks noChangeShapeType="1"/>
            </p:cNvSpPr>
            <p:nvPr/>
          </p:nvSpPr>
          <p:spPr bwMode="auto">
            <a:xfrm>
              <a:off x="7366000" y="6519864"/>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54" name="Freeform 1185">
              <a:extLst>
                <a:ext uri="{FF2B5EF4-FFF2-40B4-BE49-F238E27FC236}">
                  <a16:creationId xmlns:a16="http://schemas.microsoft.com/office/drawing/2014/main" id="{D856367D-FDE1-D25F-9549-121EB9D6DDA5}"/>
                </a:ext>
              </a:extLst>
            </p:cNvPr>
            <p:cNvSpPr>
              <a:spLocks/>
            </p:cNvSpPr>
            <p:nvPr/>
          </p:nvSpPr>
          <p:spPr bwMode="auto">
            <a:xfrm>
              <a:off x="7308850" y="6538914"/>
              <a:ext cx="19050" cy="0"/>
            </a:xfrm>
            <a:custGeom>
              <a:avLst/>
              <a:gdLst>
                <a:gd name="T0" fmla="*/ 0 w 3"/>
                <a:gd name="T1" fmla="*/ 0 w 3"/>
                <a:gd name="T2" fmla="*/ 3 w 3"/>
                <a:gd name="T3" fmla="*/ 3 w 3"/>
              </a:gdLst>
              <a:ahLst/>
              <a:cxnLst>
                <a:cxn ang="0">
                  <a:pos x="T0" y="0"/>
                </a:cxn>
                <a:cxn ang="0">
                  <a:pos x="T1" y="0"/>
                </a:cxn>
                <a:cxn ang="0">
                  <a:pos x="T2" y="0"/>
                </a:cxn>
                <a:cxn ang="0">
                  <a:pos x="T3" y="0"/>
                </a:cxn>
              </a:cxnLst>
              <a:rect l="0" t="0" r="r" b="b"/>
              <a:pathLst>
                <a:path w="3">
                  <a:moveTo>
                    <a:pt x="0" y="0"/>
                  </a:moveTo>
                  <a:lnTo>
                    <a:pt x="0" y="0"/>
                  </a:lnTo>
                  <a:lnTo>
                    <a:pt x="3" y="0"/>
                  </a:lnTo>
                  <a:lnTo>
                    <a:pt x="3"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55" name="Line 1186">
              <a:extLst>
                <a:ext uri="{FF2B5EF4-FFF2-40B4-BE49-F238E27FC236}">
                  <a16:creationId xmlns:a16="http://schemas.microsoft.com/office/drawing/2014/main" id="{C4AB8315-73C8-E279-A2D6-1509DE8CF043}"/>
                </a:ext>
              </a:extLst>
            </p:cNvPr>
            <p:cNvSpPr>
              <a:spLocks noChangeShapeType="1"/>
            </p:cNvSpPr>
            <p:nvPr/>
          </p:nvSpPr>
          <p:spPr bwMode="auto">
            <a:xfrm>
              <a:off x="7289800" y="6519864"/>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56" name="Line 1187">
              <a:extLst>
                <a:ext uri="{FF2B5EF4-FFF2-40B4-BE49-F238E27FC236}">
                  <a16:creationId xmlns:a16="http://schemas.microsoft.com/office/drawing/2014/main" id="{581AD37D-1756-B991-B949-867D3C5D1136}"/>
                </a:ext>
              </a:extLst>
            </p:cNvPr>
            <p:cNvSpPr>
              <a:spLocks noChangeShapeType="1"/>
            </p:cNvSpPr>
            <p:nvPr/>
          </p:nvSpPr>
          <p:spPr bwMode="auto">
            <a:xfrm>
              <a:off x="7308850" y="6519864"/>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57" name="Freeform 1188">
              <a:extLst>
                <a:ext uri="{FF2B5EF4-FFF2-40B4-BE49-F238E27FC236}">
                  <a16:creationId xmlns:a16="http://schemas.microsoft.com/office/drawing/2014/main" id="{073912D6-BD1A-93BE-AA7A-777B6CF541BD}"/>
                </a:ext>
              </a:extLst>
            </p:cNvPr>
            <p:cNvSpPr>
              <a:spLocks/>
            </p:cNvSpPr>
            <p:nvPr/>
          </p:nvSpPr>
          <p:spPr bwMode="auto">
            <a:xfrm>
              <a:off x="7251700" y="6538914"/>
              <a:ext cx="31750" cy="0"/>
            </a:xfrm>
            <a:custGeom>
              <a:avLst/>
              <a:gdLst>
                <a:gd name="T0" fmla="*/ 0 w 5"/>
                <a:gd name="T1" fmla="*/ 0 w 5"/>
                <a:gd name="T2" fmla="*/ 5 w 5"/>
                <a:gd name="T3" fmla="*/ 5 w 5"/>
              </a:gdLst>
              <a:ahLst/>
              <a:cxnLst>
                <a:cxn ang="0">
                  <a:pos x="T0" y="0"/>
                </a:cxn>
                <a:cxn ang="0">
                  <a:pos x="T1" y="0"/>
                </a:cxn>
                <a:cxn ang="0">
                  <a:pos x="T2" y="0"/>
                </a:cxn>
                <a:cxn ang="0">
                  <a:pos x="T3" y="0"/>
                </a:cxn>
              </a:cxnLst>
              <a:rect l="0" t="0" r="r" b="b"/>
              <a:pathLst>
                <a:path w="5">
                  <a:moveTo>
                    <a:pt x="0" y="0"/>
                  </a:moveTo>
                  <a:lnTo>
                    <a:pt x="0" y="0"/>
                  </a:lnTo>
                  <a:lnTo>
                    <a:pt x="5" y="0"/>
                  </a:lnTo>
                  <a:lnTo>
                    <a:pt x="5"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58" name="Line 1189">
              <a:extLst>
                <a:ext uri="{FF2B5EF4-FFF2-40B4-BE49-F238E27FC236}">
                  <a16:creationId xmlns:a16="http://schemas.microsoft.com/office/drawing/2014/main" id="{8FE61E28-9C3F-B636-4A00-B766D5AA7269}"/>
                </a:ext>
              </a:extLst>
            </p:cNvPr>
            <p:cNvSpPr>
              <a:spLocks noChangeShapeType="1"/>
            </p:cNvSpPr>
            <p:nvPr/>
          </p:nvSpPr>
          <p:spPr bwMode="auto">
            <a:xfrm>
              <a:off x="7231063" y="6519864"/>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59" name="Line 1190">
              <a:extLst>
                <a:ext uri="{FF2B5EF4-FFF2-40B4-BE49-F238E27FC236}">
                  <a16:creationId xmlns:a16="http://schemas.microsoft.com/office/drawing/2014/main" id="{F4E2FED7-18FE-B9AF-2B5C-F7347FED1130}"/>
                </a:ext>
              </a:extLst>
            </p:cNvPr>
            <p:cNvSpPr>
              <a:spLocks noChangeShapeType="1"/>
            </p:cNvSpPr>
            <p:nvPr/>
          </p:nvSpPr>
          <p:spPr bwMode="auto">
            <a:xfrm>
              <a:off x="7264400" y="6519864"/>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60" name="Freeform 1191">
              <a:extLst>
                <a:ext uri="{FF2B5EF4-FFF2-40B4-BE49-F238E27FC236}">
                  <a16:creationId xmlns:a16="http://schemas.microsoft.com/office/drawing/2014/main" id="{A0DCA8CF-A1D6-574D-BDF5-E5D14FDCF8C5}"/>
                </a:ext>
              </a:extLst>
            </p:cNvPr>
            <p:cNvSpPr>
              <a:spLocks/>
            </p:cNvSpPr>
            <p:nvPr/>
          </p:nvSpPr>
          <p:spPr bwMode="auto">
            <a:xfrm>
              <a:off x="7167563" y="6538914"/>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61" name="Line 1192">
              <a:extLst>
                <a:ext uri="{FF2B5EF4-FFF2-40B4-BE49-F238E27FC236}">
                  <a16:creationId xmlns:a16="http://schemas.microsoft.com/office/drawing/2014/main" id="{4B538488-372C-86CC-F255-421B760D4F4E}"/>
                </a:ext>
              </a:extLst>
            </p:cNvPr>
            <p:cNvSpPr>
              <a:spLocks noChangeShapeType="1"/>
            </p:cNvSpPr>
            <p:nvPr/>
          </p:nvSpPr>
          <p:spPr bwMode="auto">
            <a:xfrm>
              <a:off x="7148513" y="6519864"/>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62" name="Line 1193">
              <a:extLst>
                <a:ext uri="{FF2B5EF4-FFF2-40B4-BE49-F238E27FC236}">
                  <a16:creationId xmlns:a16="http://schemas.microsoft.com/office/drawing/2014/main" id="{F4725310-30CE-01BA-67AF-4748F4B541B6}"/>
                </a:ext>
              </a:extLst>
            </p:cNvPr>
            <p:cNvSpPr>
              <a:spLocks noChangeShapeType="1"/>
            </p:cNvSpPr>
            <p:nvPr/>
          </p:nvSpPr>
          <p:spPr bwMode="auto">
            <a:xfrm>
              <a:off x="7161213" y="6519864"/>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63" name="Freeform 1194">
              <a:extLst>
                <a:ext uri="{FF2B5EF4-FFF2-40B4-BE49-F238E27FC236}">
                  <a16:creationId xmlns:a16="http://schemas.microsoft.com/office/drawing/2014/main" id="{57270AB1-EBFD-FBA1-1C48-7AF0523E269A}"/>
                </a:ext>
              </a:extLst>
            </p:cNvPr>
            <p:cNvSpPr>
              <a:spLocks/>
            </p:cNvSpPr>
            <p:nvPr/>
          </p:nvSpPr>
          <p:spPr bwMode="auto">
            <a:xfrm>
              <a:off x="7123113" y="6538914"/>
              <a:ext cx="25400" cy="0"/>
            </a:xfrm>
            <a:custGeom>
              <a:avLst/>
              <a:gdLst>
                <a:gd name="T0" fmla="*/ 0 w 4"/>
                <a:gd name="T1" fmla="*/ 0 w 4"/>
                <a:gd name="T2" fmla="*/ 4 w 4"/>
                <a:gd name="T3" fmla="*/ 4 w 4"/>
              </a:gdLst>
              <a:ahLst/>
              <a:cxnLst>
                <a:cxn ang="0">
                  <a:pos x="T0" y="0"/>
                </a:cxn>
                <a:cxn ang="0">
                  <a:pos x="T1" y="0"/>
                </a:cxn>
                <a:cxn ang="0">
                  <a:pos x="T2" y="0"/>
                </a:cxn>
                <a:cxn ang="0">
                  <a:pos x="T3" y="0"/>
                </a:cxn>
              </a:cxnLst>
              <a:rect l="0" t="0" r="r" b="b"/>
              <a:pathLst>
                <a:path w="4">
                  <a:moveTo>
                    <a:pt x="0" y="0"/>
                  </a:moveTo>
                  <a:lnTo>
                    <a:pt x="0" y="0"/>
                  </a:lnTo>
                  <a:lnTo>
                    <a:pt x="4" y="0"/>
                  </a:lnTo>
                  <a:lnTo>
                    <a:pt x="4"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64" name="Line 1195">
              <a:extLst>
                <a:ext uri="{FF2B5EF4-FFF2-40B4-BE49-F238E27FC236}">
                  <a16:creationId xmlns:a16="http://schemas.microsoft.com/office/drawing/2014/main" id="{5EB250B5-416E-DA15-49BD-C82214D3C7B1}"/>
                </a:ext>
              </a:extLst>
            </p:cNvPr>
            <p:cNvSpPr>
              <a:spLocks noChangeShapeType="1"/>
            </p:cNvSpPr>
            <p:nvPr/>
          </p:nvSpPr>
          <p:spPr bwMode="auto">
            <a:xfrm>
              <a:off x="7104063" y="6519864"/>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65" name="Line 1196">
              <a:extLst>
                <a:ext uri="{FF2B5EF4-FFF2-40B4-BE49-F238E27FC236}">
                  <a16:creationId xmlns:a16="http://schemas.microsoft.com/office/drawing/2014/main" id="{1AA6ECDD-C418-A38E-08F4-0DCFC8A1EB39}"/>
                </a:ext>
              </a:extLst>
            </p:cNvPr>
            <p:cNvSpPr>
              <a:spLocks noChangeShapeType="1"/>
            </p:cNvSpPr>
            <p:nvPr/>
          </p:nvSpPr>
          <p:spPr bwMode="auto">
            <a:xfrm>
              <a:off x="7129463" y="6519864"/>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66" name="Freeform 1197">
              <a:extLst>
                <a:ext uri="{FF2B5EF4-FFF2-40B4-BE49-F238E27FC236}">
                  <a16:creationId xmlns:a16="http://schemas.microsoft.com/office/drawing/2014/main" id="{1C3A53F1-F9B9-E577-EB48-6FB54348B3D2}"/>
                </a:ext>
              </a:extLst>
            </p:cNvPr>
            <p:cNvSpPr>
              <a:spLocks/>
            </p:cNvSpPr>
            <p:nvPr/>
          </p:nvSpPr>
          <p:spPr bwMode="auto">
            <a:xfrm>
              <a:off x="7040563" y="6538914"/>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67" name="Line 1198">
              <a:extLst>
                <a:ext uri="{FF2B5EF4-FFF2-40B4-BE49-F238E27FC236}">
                  <a16:creationId xmlns:a16="http://schemas.microsoft.com/office/drawing/2014/main" id="{73BC3835-72A9-E765-23AC-3E8B8FEA7537}"/>
                </a:ext>
              </a:extLst>
            </p:cNvPr>
            <p:cNvSpPr>
              <a:spLocks noChangeShapeType="1"/>
            </p:cNvSpPr>
            <p:nvPr/>
          </p:nvSpPr>
          <p:spPr bwMode="auto">
            <a:xfrm>
              <a:off x="7019925" y="6519864"/>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68" name="Line 1199">
              <a:extLst>
                <a:ext uri="{FF2B5EF4-FFF2-40B4-BE49-F238E27FC236}">
                  <a16:creationId xmlns:a16="http://schemas.microsoft.com/office/drawing/2014/main" id="{B975B4E6-7823-C831-52EC-B33B22C4BC14}"/>
                </a:ext>
              </a:extLst>
            </p:cNvPr>
            <p:cNvSpPr>
              <a:spLocks noChangeShapeType="1"/>
            </p:cNvSpPr>
            <p:nvPr/>
          </p:nvSpPr>
          <p:spPr bwMode="auto">
            <a:xfrm>
              <a:off x="7034213" y="6519864"/>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69" name="Freeform 1200">
              <a:extLst>
                <a:ext uri="{FF2B5EF4-FFF2-40B4-BE49-F238E27FC236}">
                  <a16:creationId xmlns:a16="http://schemas.microsoft.com/office/drawing/2014/main" id="{445B8DDF-79BE-03DC-B358-39FDA5F8FD54}"/>
                </a:ext>
              </a:extLst>
            </p:cNvPr>
            <p:cNvSpPr>
              <a:spLocks/>
            </p:cNvSpPr>
            <p:nvPr/>
          </p:nvSpPr>
          <p:spPr bwMode="auto">
            <a:xfrm>
              <a:off x="5881688" y="6538914"/>
              <a:ext cx="19050" cy="0"/>
            </a:xfrm>
            <a:custGeom>
              <a:avLst/>
              <a:gdLst>
                <a:gd name="T0" fmla="*/ 0 w 3"/>
                <a:gd name="T1" fmla="*/ 0 w 3"/>
                <a:gd name="T2" fmla="*/ 3 w 3"/>
                <a:gd name="T3" fmla="*/ 3 w 3"/>
              </a:gdLst>
              <a:ahLst/>
              <a:cxnLst>
                <a:cxn ang="0">
                  <a:pos x="T0" y="0"/>
                </a:cxn>
                <a:cxn ang="0">
                  <a:pos x="T1" y="0"/>
                </a:cxn>
                <a:cxn ang="0">
                  <a:pos x="T2" y="0"/>
                </a:cxn>
                <a:cxn ang="0">
                  <a:pos x="T3" y="0"/>
                </a:cxn>
              </a:cxnLst>
              <a:rect l="0" t="0" r="r" b="b"/>
              <a:pathLst>
                <a:path w="3">
                  <a:moveTo>
                    <a:pt x="0" y="0"/>
                  </a:moveTo>
                  <a:lnTo>
                    <a:pt x="0" y="0"/>
                  </a:lnTo>
                  <a:lnTo>
                    <a:pt x="3" y="0"/>
                  </a:lnTo>
                  <a:lnTo>
                    <a:pt x="3"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70" name="Line 1201">
              <a:extLst>
                <a:ext uri="{FF2B5EF4-FFF2-40B4-BE49-F238E27FC236}">
                  <a16:creationId xmlns:a16="http://schemas.microsoft.com/office/drawing/2014/main" id="{FF76FEBF-2723-34FB-F5FD-AFDEF591D974}"/>
                </a:ext>
              </a:extLst>
            </p:cNvPr>
            <p:cNvSpPr>
              <a:spLocks noChangeShapeType="1"/>
            </p:cNvSpPr>
            <p:nvPr/>
          </p:nvSpPr>
          <p:spPr bwMode="auto">
            <a:xfrm>
              <a:off x="5862638" y="6519864"/>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71" name="Line 1202">
              <a:extLst>
                <a:ext uri="{FF2B5EF4-FFF2-40B4-BE49-F238E27FC236}">
                  <a16:creationId xmlns:a16="http://schemas.microsoft.com/office/drawing/2014/main" id="{ABC880DF-223D-124E-8B67-D5ED73EC74A2}"/>
                </a:ext>
              </a:extLst>
            </p:cNvPr>
            <p:cNvSpPr>
              <a:spLocks noChangeShapeType="1"/>
            </p:cNvSpPr>
            <p:nvPr/>
          </p:nvSpPr>
          <p:spPr bwMode="auto">
            <a:xfrm>
              <a:off x="5881688" y="6519864"/>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72" name="Freeform 1203">
              <a:extLst>
                <a:ext uri="{FF2B5EF4-FFF2-40B4-BE49-F238E27FC236}">
                  <a16:creationId xmlns:a16="http://schemas.microsoft.com/office/drawing/2014/main" id="{09411E1B-156C-2670-ABB2-27592CBA5D77}"/>
                </a:ext>
              </a:extLst>
            </p:cNvPr>
            <p:cNvSpPr>
              <a:spLocks/>
            </p:cNvSpPr>
            <p:nvPr/>
          </p:nvSpPr>
          <p:spPr bwMode="auto">
            <a:xfrm>
              <a:off x="4800600" y="6538914"/>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73" name="Line 1204">
              <a:extLst>
                <a:ext uri="{FF2B5EF4-FFF2-40B4-BE49-F238E27FC236}">
                  <a16:creationId xmlns:a16="http://schemas.microsoft.com/office/drawing/2014/main" id="{37C3627D-8646-243C-BDAB-744022CC3769}"/>
                </a:ext>
              </a:extLst>
            </p:cNvPr>
            <p:cNvSpPr>
              <a:spLocks noChangeShapeType="1"/>
            </p:cNvSpPr>
            <p:nvPr/>
          </p:nvSpPr>
          <p:spPr bwMode="auto">
            <a:xfrm>
              <a:off x="4781550" y="6519864"/>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74" name="Line 1205">
              <a:extLst>
                <a:ext uri="{FF2B5EF4-FFF2-40B4-BE49-F238E27FC236}">
                  <a16:creationId xmlns:a16="http://schemas.microsoft.com/office/drawing/2014/main" id="{3AB720AF-37EC-3767-8DD3-295AE5C1F4B7}"/>
                </a:ext>
              </a:extLst>
            </p:cNvPr>
            <p:cNvSpPr>
              <a:spLocks noChangeShapeType="1"/>
            </p:cNvSpPr>
            <p:nvPr/>
          </p:nvSpPr>
          <p:spPr bwMode="auto">
            <a:xfrm>
              <a:off x="4794250" y="6519864"/>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75" name="Freeform 1206">
              <a:extLst>
                <a:ext uri="{FF2B5EF4-FFF2-40B4-BE49-F238E27FC236}">
                  <a16:creationId xmlns:a16="http://schemas.microsoft.com/office/drawing/2014/main" id="{5CB78AE0-07B7-AC79-B677-B19891B7005E}"/>
                </a:ext>
              </a:extLst>
            </p:cNvPr>
            <p:cNvSpPr>
              <a:spLocks/>
            </p:cNvSpPr>
            <p:nvPr/>
          </p:nvSpPr>
          <p:spPr bwMode="auto">
            <a:xfrm>
              <a:off x="4384675" y="6538914"/>
              <a:ext cx="350838" cy="0"/>
            </a:xfrm>
            <a:custGeom>
              <a:avLst/>
              <a:gdLst>
                <a:gd name="T0" fmla="*/ 0 w 55"/>
                <a:gd name="T1" fmla="*/ 0 w 55"/>
                <a:gd name="T2" fmla="*/ 55 w 55"/>
                <a:gd name="T3" fmla="*/ 55 w 55"/>
              </a:gdLst>
              <a:ahLst/>
              <a:cxnLst>
                <a:cxn ang="0">
                  <a:pos x="T0" y="0"/>
                </a:cxn>
                <a:cxn ang="0">
                  <a:pos x="T1" y="0"/>
                </a:cxn>
                <a:cxn ang="0">
                  <a:pos x="T2" y="0"/>
                </a:cxn>
                <a:cxn ang="0">
                  <a:pos x="T3" y="0"/>
                </a:cxn>
              </a:cxnLst>
              <a:rect l="0" t="0" r="r" b="b"/>
              <a:pathLst>
                <a:path w="55">
                  <a:moveTo>
                    <a:pt x="0" y="0"/>
                  </a:moveTo>
                  <a:lnTo>
                    <a:pt x="0" y="0"/>
                  </a:lnTo>
                  <a:lnTo>
                    <a:pt x="55" y="0"/>
                  </a:lnTo>
                  <a:lnTo>
                    <a:pt x="55"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76" name="Line 1207">
              <a:extLst>
                <a:ext uri="{FF2B5EF4-FFF2-40B4-BE49-F238E27FC236}">
                  <a16:creationId xmlns:a16="http://schemas.microsoft.com/office/drawing/2014/main" id="{502B4E9B-E7AB-AEEC-3AB6-F45E4D68B518}"/>
                </a:ext>
              </a:extLst>
            </p:cNvPr>
            <p:cNvSpPr>
              <a:spLocks noChangeShapeType="1"/>
            </p:cNvSpPr>
            <p:nvPr/>
          </p:nvSpPr>
          <p:spPr bwMode="auto">
            <a:xfrm>
              <a:off x="4365625" y="6519864"/>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77" name="Line 1208">
              <a:extLst>
                <a:ext uri="{FF2B5EF4-FFF2-40B4-BE49-F238E27FC236}">
                  <a16:creationId xmlns:a16="http://schemas.microsoft.com/office/drawing/2014/main" id="{4DE8585F-9EE0-2523-95B1-DCEF7C3B4CE3}"/>
                </a:ext>
              </a:extLst>
            </p:cNvPr>
            <p:cNvSpPr>
              <a:spLocks noChangeShapeType="1"/>
            </p:cNvSpPr>
            <p:nvPr/>
          </p:nvSpPr>
          <p:spPr bwMode="auto">
            <a:xfrm>
              <a:off x="4716463" y="6519864"/>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78" name="Freeform 1209">
              <a:extLst>
                <a:ext uri="{FF2B5EF4-FFF2-40B4-BE49-F238E27FC236}">
                  <a16:creationId xmlns:a16="http://schemas.microsoft.com/office/drawing/2014/main" id="{14B206CC-452F-B682-6A39-7CC74E6B6994}"/>
                </a:ext>
              </a:extLst>
            </p:cNvPr>
            <p:cNvSpPr>
              <a:spLocks/>
            </p:cNvSpPr>
            <p:nvPr/>
          </p:nvSpPr>
          <p:spPr bwMode="auto">
            <a:xfrm>
              <a:off x="4249738" y="6538914"/>
              <a:ext cx="19050" cy="0"/>
            </a:xfrm>
            <a:custGeom>
              <a:avLst/>
              <a:gdLst>
                <a:gd name="T0" fmla="*/ 0 w 3"/>
                <a:gd name="T1" fmla="*/ 0 w 3"/>
                <a:gd name="T2" fmla="*/ 3 w 3"/>
                <a:gd name="T3" fmla="*/ 3 w 3"/>
              </a:gdLst>
              <a:ahLst/>
              <a:cxnLst>
                <a:cxn ang="0">
                  <a:pos x="T0" y="0"/>
                </a:cxn>
                <a:cxn ang="0">
                  <a:pos x="T1" y="0"/>
                </a:cxn>
                <a:cxn ang="0">
                  <a:pos x="T2" y="0"/>
                </a:cxn>
                <a:cxn ang="0">
                  <a:pos x="T3" y="0"/>
                </a:cxn>
              </a:cxnLst>
              <a:rect l="0" t="0" r="r" b="b"/>
              <a:pathLst>
                <a:path w="3">
                  <a:moveTo>
                    <a:pt x="0" y="0"/>
                  </a:moveTo>
                  <a:lnTo>
                    <a:pt x="0" y="0"/>
                  </a:lnTo>
                  <a:lnTo>
                    <a:pt x="3" y="0"/>
                  </a:lnTo>
                  <a:lnTo>
                    <a:pt x="3"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79" name="Line 1211">
              <a:extLst>
                <a:ext uri="{FF2B5EF4-FFF2-40B4-BE49-F238E27FC236}">
                  <a16:creationId xmlns:a16="http://schemas.microsoft.com/office/drawing/2014/main" id="{3A932147-4539-BE39-76BC-58747F3DDE2B}"/>
                </a:ext>
              </a:extLst>
            </p:cNvPr>
            <p:cNvSpPr>
              <a:spLocks noChangeShapeType="1"/>
            </p:cNvSpPr>
            <p:nvPr/>
          </p:nvSpPr>
          <p:spPr bwMode="auto">
            <a:xfrm>
              <a:off x="4230688" y="6519863"/>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80" name="Line 1212">
              <a:extLst>
                <a:ext uri="{FF2B5EF4-FFF2-40B4-BE49-F238E27FC236}">
                  <a16:creationId xmlns:a16="http://schemas.microsoft.com/office/drawing/2014/main" id="{3B5F786C-D2F4-B455-01E8-2E2F03D373CF}"/>
                </a:ext>
              </a:extLst>
            </p:cNvPr>
            <p:cNvSpPr>
              <a:spLocks noChangeShapeType="1"/>
            </p:cNvSpPr>
            <p:nvPr/>
          </p:nvSpPr>
          <p:spPr bwMode="auto">
            <a:xfrm>
              <a:off x="4249738" y="6519863"/>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81" name="Freeform 1213">
              <a:extLst>
                <a:ext uri="{FF2B5EF4-FFF2-40B4-BE49-F238E27FC236}">
                  <a16:creationId xmlns:a16="http://schemas.microsoft.com/office/drawing/2014/main" id="{640EB4DC-7114-51B5-CD80-D427A135EE2E}"/>
                </a:ext>
              </a:extLst>
            </p:cNvPr>
            <p:cNvSpPr>
              <a:spLocks/>
            </p:cNvSpPr>
            <p:nvPr/>
          </p:nvSpPr>
          <p:spPr bwMode="auto">
            <a:xfrm>
              <a:off x="2689225" y="6538913"/>
              <a:ext cx="12700" cy="0"/>
            </a:xfrm>
            <a:custGeom>
              <a:avLst/>
              <a:gdLst>
                <a:gd name="T0" fmla="*/ 0 w 2"/>
                <a:gd name="T1" fmla="*/ 0 w 2"/>
                <a:gd name="T2" fmla="*/ 2 w 2"/>
                <a:gd name="T3" fmla="*/ 2 w 2"/>
              </a:gdLst>
              <a:ahLst/>
              <a:cxnLst>
                <a:cxn ang="0">
                  <a:pos x="T0" y="0"/>
                </a:cxn>
                <a:cxn ang="0">
                  <a:pos x="T1" y="0"/>
                </a:cxn>
                <a:cxn ang="0">
                  <a:pos x="T2" y="0"/>
                </a:cxn>
                <a:cxn ang="0">
                  <a:pos x="T3" y="0"/>
                </a:cxn>
              </a:cxnLst>
              <a:rect l="0" t="0" r="r" b="b"/>
              <a:pathLst>
                <a:path w="2">
                  <a:moveTo>
                    <a:pt x="0" y="0"/>
                  </a:moveTo>
                  <a:lnTo>
                    <a:pt x="0" y="0"/>
                  </a:lnTo>
                  <a:lnTo>
                    <a:pt x="2" y="0"/>
                  </a:lnTo>
                  <a:lnTo>
                    <a:pt x="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82" name="Line 1214">
              <a:extLst>
                <a:ext uri="{FF2B5EF4-FFF2-40B4-BE49-F238E27FC236}">
                  <a16:creationId xmlns:a16="http://schemas.microsoft.com/office/drawing/2014/main" id="{4C815609-B050-5C26-6B4A-7415FD705243}"/>
                </a:ext>
              </a:extLst>
            </p:cNvPr>
            <p:cNvSpPr>
              <a:spLocks noChangeShapeType="1"/>
            </p:cNvSpPr>
            <p:nvPr/>
          </p:nvSpPr>
          <p:spPr bwMode="auto">
            <a:xfrm>
              <a:off x="2670175" y="6519863"/>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83" name="Line 1215">
              <a:extLst>
                <a:ext uri="{FF2B5EF4-FFF2-40B4-BE49-F238E27FC236}">
                  <a16:creationId xmlns:a16="http://schemas.microsoft.com/office/drawing/2014/main" id="{BFFAE4B1-BE27-EEF6-2697-236E36BA5D19}"/>
                </a:ext>
              </a:extLst>
            </p:cNvPr>
            <p:cNvSpPr>
              <a:spLocks noChangeShapeType="1"/>
            </p:cNvSpPr>
            <p:nvPr/>
          </p:nvSpPr>
          <p:spPr bwMode="auto">
            <a:xfrm>
              <a:off x="2682875" y="6519863"/>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84" name="Freeform 1216">
              <a:extLst>
                <a:ext uri="{FF2B5EF4-FFF2-40B4-BE49-F238E27FC236}">
                  <a16:creationId xmlns:a16="http://schemas.microsoft.com/office/drawing/2014/main" id="{FEDAFAD0-4C6E-6C3E-17BF-73C00F09143F}"/>
                </a:ext>
              </a:extLst>
            </p:cNvPr>
            <p:cNvSpPr>
              <a:spLocks/>
            </p:cNvSpPr>
            <p:nvPr/>
          </p:nvSpPr>
          <p:spPr bwMode="auto">
            <a:xfrm>
              <a:off x="2516188" y="6538913"/>
              <a:ext cx="95250" cy="0"/>
            </a:xfrm>
            <a:custGeom>
              <a:avLst/>
              <a:gdLst>
                <a:gd name="T0" fmla="*/ 0 w 15"/>
                <a:gd name="T1" fmla="*/ 0 w 15"/>
                <a:gd name="T2" fmla="*/ 15 w 15"/>
                <a:gd name="T3" fmla="*/ 15 w 15"/>
              </a:gdLst>
              <a:ahLst/>
              <a:cxnLst>
                <a:cxn ang="0">
                  <a:pos x="T0" y="0"/>
                </a:cxn>
                <a:cxn ang="0">
                  <a:pos x="T1" y="0"/>
                </a:cxn>
                <a:cxn ang="0">
                  <a:pos x="T2" y="0"/>
                </a:cxn>
                <a:cxn ang="0">
                  <a:pos x="T3" y="0"/>
                </a:cxn>
              </a:cxnLst>
              <a:rect l="0" t="0" r="r" b="b"/>
              <a:pathLst>
                <a:path w="15">
                  <a:moveTo>
                    <a:pt x="0" y="0"/>
                  </a:moveTo>
                  <a:lnTo>
                    <a:pt x="0" y="0"/>
                  </a:lnTo>
                  <a:lnTo>
                    <a:pt x="15" y="0"/>
                  </a:lnTo>
                  <a:lnTo>
                    <a:pt x="15"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85" name="Line 1217">
              <a:extLst>
                <a:ext uri="{FF2B5EF4-FFF2-40B4-BE49-F238E27FC236}">
                  <a16:creationId xmlns:a16="http://schemas.microsoft.com/office/drawing/2014/main" id="{C0139DD9-D60F-90BF-A730-592B49E594CD}"/>
                </a:ext>
              </a:extLst>
            </p:cNvPr>
            <p:cNvSpPr>
              <a:spLocks noChangeShapeType="1"/>
            </p:cNvSpPr>
            <p:nvPr/>
          </p:nvSpPr>
          <p:spPr bwMode="auto">
            <a:xfrm>
              <a:off x="2497138" y="6519863"/>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86" name="Line 1218">
              <a:extLst>
                <a:ext uri="{FF2B5EF4-FFF2-40B4-BE49-F238E27FC236}">
                  <a16:creationId xmlns:a16="http://schemas.microsoft.com/office/drawing/2014/main" id="{B1350207-5034-3AC6-DABC-6CF08A41C1D0}"/>
                </a:ext>
              </a:extLst>
            </p:cNvPr>
            <p:cNvSpPr>
              <a:spLocks noChangeShapeType="1"/>
            </p:cNvSpPr>
            <p:nvPr/>
          </p:nvSpPr>
          <p:spPr bwMode="auto">
            <a:xfrm>
              <a:off x="2592388" y="6519863"/>
              <a:ext cx="1588" cy="25400"/>
            </a:xfrm>
            <a:prstGeom prst="line">
              <a:avLst/>
            </a:prstGeom>
            <a:noFill/>
            <a:ln w="0">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87" name="Rectangle 1219">
              <a:extLst>
                <a:ext uri="{FF2B5EF4-FFF2-40B4-BE49-F238E27FC236}">
                  <a16:creationId xmlns:a16="http://schemas.microsoft.com/office/drawing/2014/main" id="{BED6B4F6-603A-1191-7B17-97A539938CD6}"/>
                </a:ext>
              </a:extLst>
            </p:cNvPr>
            <p:cNvSpPr>
              <a:spLocks noChangeArrowheads="1"/>
            </p:cNvSpPr>
            <p:nvPr/>
          </p:nvSpPr>
          <p:spPr bwMode="auto">
            <a:xfrm>
              <a:off x="4211638" y="5516563"/>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2.13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88" name="Rectangle 1220">
              <a:extLst>
                <a:ext uri="{FF2B5EF4-FFF2-40B4-BE49-F238E27FC236}">
                  <a16:creationId xmlns:a16="http://schemas.microsoft.com/office/drawing/2014/main" id="{F8E9CC0B-EEAC-B918-8026-2771F04CFC7D}"/>
                </a:ext>
              </a:extLst>
            </p:cNvPr>
            <p:cNvSpPr>
              <a:spLocks noChangeArrowheads="1"/>
            </p:cNvSpPr>
            <p:nvPr/>
          </p:nvSpPr>
          <p:spPr bwMode="auto">
            <a:xfrm>
              <a:off x="4211638" y="5611813"/>
              <a:ext cx="4730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3072279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89" name="Rectangle 1221">
              <a:extLst>
                <a:ext uri="{FF2B5EF4-FFF2-40B4-BE49-F238E27FC236}">
                  <a16:creationId xmlns:a16="http://schemas.microsoft.com/office/drawing/2014/main" id="{DD171D6B-7406-672E-3272-6B64993192FF}"/>
                </a:ext>
              </a:extLst>
            </p:cNvPr>
            <p:cNvSpPr>
              <a:spLocks noChangeArrowheads="1"/>
            </p:cNvSpPr>
            <p:nvPr/>
          </p:nvSpPr>
          <p:spPr bwMode="auto">
            <a:xfrm>
              <a:off x="2362200" y="6316663"/>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0.95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90" name="Rectangle 1222">
              <a:extLst>
                <a:ext uri="{FF2B5EF4-FFF2-40B4-BE49-F238E27FC236}">
                  <a16:creationId xmlns:a16="http://schemas.microsoft.com/office/drawing/2014/main" id="{1781C218-401B-240D-35AB-0F01FA07F2BD}"/>
                </a:ext>
              </a:extLst>
            </p:cNvPr>
            <p:cNvSpPr>
              <a:spLocks noChangeArrowheads="1"/>
            </p:cNvSpPr>
            <p:nvPr/>
          </p:nvSpPr>
          <p:spPr bwMode="auto">
            <a:xfrm>
              <a:off x="2362200" y="6411913"/>
              <a:ext cx="39052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44622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91" name="Rectangle 1223">
              <a:extLst>
                <a:ext uri="{FF2B5EF4-FFF2-40B4-BE49-F238E27FC236}">
                  <a16:creationId xmlns:a16="http://schemas.microsoft.com/office/drawing/2014/main" id="{0F517DF5-1D82-9DC3-A6DB-3EF1606EFE6E}"/>
                </a:ext>
              </a:extLst>
            </p:cNvPr>
            <p:cNvSpPr>
              <a:spLocks noChangeArrowheads="1"/>
            </p:cNvSpPr>
            <p:nvPr/>
          </p:nvSpPr>
          <p:spPr bwMode="auto">
            <a:xfrm>
              <a:off x="6892925" y="6348413"/>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3.76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92" name="Rectangle 1224">
              <a:extLst>
                <a:ext uri="{FF2B5EF4-FFF2-40B4-BE49-F238E27FC236}">
                  <a16:creationId xmlns:a16="http://schemas.microsoft.com/office/drawing/2014/main" id="{E37C3FF4-EBD3-05C8-F476-4B8F497FD481}"/>
                </a:ext>
              </a:extLst>
            </p:cNvPr>
            <p:cNvSpPr>
              <a:spLocks noChangeArrowheads="1"/>
            </p:cNvSpPr>
            <p:nvPr/>
          </p:nvSpPr>
          <p:spPr bwMode="auto">
            <a:xfrm>
              <a:off x="6892925" y="6443663"/>
              <a:ext cx="3460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2124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93" name="Rectangle 1225">
              <a:extLst>
                <a:ext uri="{FF2B5EF4-FFF2-40B4-BE49-F238E27FC236}">
                  <a16:creationId xmlns:a16="http://schemas.microsoft.com/office/drawing/2014/main" id="{6C792A88-9AB9-C269-293E-ED81ED268B58}"/>
                </a:ext>
              </a:extLst>
            </p:cNvPr>
            <p:cNvSpPr>
              <a:spLocks noChangeArrowheads="1"/>
            </p:cNvSpPr>
            <p:nvPr/>
          </p:nvSpPr>
          <p:spPr bwMode="auto">
            <a:xfrm>
              <a:off x="4044950" y="6348413"/>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2.02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94" name="Rectangle 1226">
              <a:extLst>
                <a:ext uri="{FF2B5EF4-FFF2-40B4-BE49-F238E27FC236}">
                  <a16:creationId xmlns:a16="http://schemas.microsoft.com/office/drawing/2014/main" id="{F2002FC7-37A8-392B-3759-59B480EC6DAB}"/>
                </a:ext>
              </a:extLst>
            </p:cNvPr>
            <p:cNvSpPr>
              <a:spLocks noChangeArrowheads="1"/>
            </p:cNvSpPr>
            <p:nvPr/>
          </p:nvSpPr>
          <p:spPr bwMode="auto">
            <a:xfrm>
              <a:off x="4044950" y="6443663"/>
              <a:ext cx="3460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1840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95" name="Line 1227">
              <a:extLst>
                <a:ext uri="{FF2B5EF4-FFF2-40B4-BE49-F238E27FC236}">
                  <a16:creationId xmlns:a16="http://schemas.microsoft.com/office/drawing/2014/main" id="{1D34FC10-8589-8763-7A2A-EAE39EF296B4}"/>
                </a:ext>
              </a:extLst>
            </p:cNvPr>
            <p:cNvSpPr>
              <a:spLocks noChangeShapeType="1"/>
            </p:cNvSpPr>
            <p:nvPr/>
          </p:nvSpPr>
          <p:spPr bwMode="auto">
            <a:xfrm flipH="1" flipV="1">
              <a:off x="4198938" y="6519863"/>
              <a:ext cx="57150" cy="6350"/>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96" name="Rectangle 1228">
              <a:extLst>
                <a:ext uri="{FF2B5EF4-FFF2-40B4-BE49-F238E27FC236}">
                  <a16:creationId xmlns:a16="http://schemas.microsoft.com/office/drawing/2014/main" id="{64CCD975-36FB-A428-EBCA-5310FC910531}"/>
                </a:ext>
              </a:extLst>
            </p:cNvPr>
            <p:cNvSpPr>
              <a:spLocks noChangeArrowheads="1"/>
            </p:cNvSpPr>
            <p:nvPr/>
          </p:nvSpPr>
          <p:spPr bwMode="auto">
            <a:xfrm>
              <a:off x="4659313" y="6348413"/>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2.37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97" name="Rectangle 1229">
              <a:extLst>
                <a:ext uri="{FF2B5EF4-FFF2-40B4-BE49-F238E27FC236}">
                  <a16:creationId xmlns:a16="http://schemas.microsoft.com/office/drawing/2014/main" id="{8BC21FC9-A384-09EE-89EE-931DEAE95133}"/>
                </a:ext>
              </a:extLst>
            </p:cNvPr>
            <p:cNvSpPr>
              <a:spLocks noChangeArrowheads="1"/>
            </p:cNvSpPr>
            <p:nvPr/>
          </p:nvSpPr>
          <p:spPr bwMode="auto">
            <a:xfrm>
              <a:off x="4659313" y="6443663"/>
              <a:ext cx="3000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668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98" name="Rectangle 1230">
              <a:extLst>
                <a:ext uri="{FF2B5EF4-FFF2-40B4-BE49-F238E27FC236}">
                  <a16:creationId xmlns:a16="http://schemas.microsoft.com/office/drawing/2014/main" id="{0EDC58A4-6CD0-28EC-4CED-8E8C02A0C5D3}"/>
                </a:ext>
              </a:extLst>
            </p:cNvPr>
            <p:cNvSpPr>
              <a:spLocks noChangeArrowheads="1"/>
            </p:cNvSpPr>
            <p:nvPr/>
          </p:nvSpPr>
          <p:spPr bwMode="auto">
            <a:xfrm>
              <a:off x="2759075" y="6348413"/>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1.05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99" name="Rectangle 1231">
              <a:extLst>
                <a:ext uri="{FF2B5EF4-FFF2-40B4-BE49-F238E27FC236}">
                  <a16:creationId xmlns:a16="http://schemas.microsoft.com/office/drawing/2014/main" id="{862FE2AF-7CC1-E7F5-2988-4499101ABAA8}"/>
                </a:ext>
              </a:extLst>
            </p:cNvPr>
            <p:cNvSpPr>
              <a:spLocks noChangeArrowheads="1"/>
            </p:cNvSpPr>
            <p:nvPr/>
          </p:nvSpPr>
          <p:spPr bwMode="auto">
            <a:xfrm>
              <a:off x="2759075" y="6443663"/>
              <a:ext cx="3000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561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00" name="Line 1232">
              <a:extLst>
                <a:ext uri="{FF2B5EF4-FFF2-40B4-BE49-F238E27FC236}">
                  <a16:creationId xmlns:a16="http://schemas.microsoft.com/office/drawing/2014/main" id="{3216E54D-27A4-9F9D-1B10-849FAA4BE9D6}"/>
                </a:ext>
              </a:extLst>
            </p:cNvPr>
            <p:cNvSpPr>
              <a:spLocks noChangeShapeType="1"/>
            </p:cNvSpPr>
            <p:nvPr/>
          </p:nvSpPr>
          <p:spPr bwMode="auto">
            <a:xfrm flipV="1">
              <a:off x="2695575" y="6519863"/>
              <a:ext cx="211138" cy="6350"/>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01" name="Rectangle 1233">
              <a:extLst>
                <a:ext uri="{FF2B5EF4-FFF2-40B4-BE49-F238E27FC236}">
                  <a16:creationId xmlns:a16="http://schemas.microsoft.com/office/drawing/2014/main" id="{B3947DBB-4E3C-545C-6FBD-532ADE0023FB}"/>
                </a:ext>
              </a:extLst>
            </p:cNvPr>
            <p:cNvSpPr>
              <a:spLocks noChangeArrowheads="1"/>
            </p:cNvSpPr>
            <p:nvPr/>
          </p:nvSpPr>
          <p:spPr bwMode="auto">
            <a:xfrm>
              <a:off x="5740400" y="6348413"/>
              <a:ext cx="3206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RT: 3.04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02" name="Rectangle 1234">
              <a:extLst>
                <a:ext uri="{FF2B5EF4-FFF2-40B4-BE49-F238E27FC236}">
                  <a16:creationId xmlns:a16="http://schemas.microsoft.com/office/drawing/2014/main" id="{5EDA1FA9-65BC-D797-9AF1-321970FAE225}"/>
                </a:ext>
              </a:extLst>
            </p:cNvPr>
            <p:cNvSpPr>
              <a:spLocks noChangeArrowheads="1"/>
            </p:cNvSpPr>
            <p:nvPr/>
          </p:nvSpPr>
          <p:spPr bwMode="auto">
            <a:xfrm>
              <a:off x="5740400" y="6443663"/>
              <a:ext cx="3000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AA: 408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03" name="Rectangle 1235">
              <a:extLst>
                <a:ext uri="{FF2B5EF4-FFF2-40B4-BE49-F238E27FC236}">
                  <a16:creationId xmlns:a16="http://schemas.microsoft.com/office/drawing/2014/main" id="{038BE164-A4F9-39CD-3444-00157E69DD97}"/>
                </a:ext>
              </a:extLst>
            </p:cNvPr>
            <p:cNvSpPr>
              <a:spLocks noChangeArrowheads="1"/>
            </p:cNvSpPr>
            <p:nvPr/>
          </p:nvSpPr>
          <p:spPr bwMode="auto">
            <a:xfrm>
              <a:off x="7429500" y="1357313"/>
              <a:ext cx="41592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NL: 3.19E6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04" name="Rectangle 1236">
              <a:extLst>
                <a:ext uri="{FF2B5EF4-FFF2-40B4-BE49-F238E27FC236}">
                  <a16:creationId xmlns:a16="http://schemas.microsoft.com/office/drawing/2014/main" id="{CE6FEB12-C791-2958-9729-B9F83E82772A}"/>
                </a:ext>
              </a:extLst>
            </p:cNvPr>
            <p:cNvSpPr>
              <a:spLocks noChangeArrowheads="1"/>
            </p:cNvSpPr>
            <p:nvPr/>
          </p:nvSpPr>
          <p:spPr bwMode="auto">
            <a:xfrm>
              <a:off x="7429500" y="1471613"/>
              <a:ext cx="5111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TIC  MS  ICIS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05" name="Rectangle 1237">
              <a:extLst>
                <a:ext uri="{FF2B5EF4-FFF2-40B4-BE49-F238E27FC236}">
                  <a16:creationId xmlns:a16="http://schemas.microsoft.com/office/drawing/2014/main" id="{1CDE3F48-6753-5C9B-BA5D-140B24A9E1AF}"/>
                </a:ext>
              </a:extLst>
            </p:cNvPr>
            <p:cNvSpPr>
              <a:spLocks noChangeArrowheads="1"/>
            </p:cNvSpPr>
            <p:nvPr/>
          </p:nvSpPr>
          <p:spPr bwMode="auto">
            <a:xfrm>
              <a:off x="7429500" y="1568451"/>
              <a:ext cx="2111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10-6-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06" name="Rectangle 1238">
              <a:extLst>
                <a:ext uri="{FF2B5EF4-FFF2-40B4-BE49-F238E27FC236}">
                  <a16:creationId xmlns:a16="http://schemas.microsoft.com/office/drawing/2014/main" id="{395D7923-1362-75DB-EF38-E79FA53C7C1F}"/>
                </a:ext>
              </a:extLst>
            </p:cNvPr>
            <p:cNvSpPr>
              <a:spLocks noChangeArrowheads="1"/>
            </p:cNvSpPr>
            <p:nvPr/>
          </p:nvSpPr>
          <p:spPr bwMode="auto">
            <a:xfrm>
              <a:off x="7429500" y="1663701"/>
              <a:ext cx="85725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20_CBD_THC_CBN_he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07" name="Rectangle 1239">
              <a:extLst>
                <a:ext uri="{FF2B5EF4-FFF2-40B4-BE49-F238E27FC236}">
                  <a16:creationId xmlns:a16="http://schemas.microsoft.com/office/drawing/2014/main" id="{DE624866-C2CB-52C2-1E55-9EDD5C2D131B}"/>
                </a:ext>
              </a:extLst>
            </p:cNvPr>
            <p:cNvSpPr>
              <a:spLocks noChangeArrowheads="1"/>
            </p:cNvSpPr>
            <p:nvPr/>
          </p:nvSpPr>
          <p:spPr bwMode="auto">
            <a:xfrm>
              <a:off x="7429500" y="1760538"/>
              <a:ext cx="76835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00"/>
                  </a:solidFill>
                  <a:effectLst/>
                  <a:latin typeface="Arial" panose="020B0604020202020204" pitchFamily="34" charset="0"/>
                </a:rPr>
                <a:t>mp_oil_methodev_36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08" name="Rectangle 1240">
              <a:extLst>
                <a:ext uri="{FF2B5EF4-FFF2-40B4-BE49-F238E27FC236}">
                  <a16:creationId xmlns:a16="http://schemas.microsoft.com/office/drawing/2014/main" id="{9AA37DF7-4C4D-A62D-6390-D6FC97D3AC5F}"/>
                </a:ext>
              </a:extLst>
            </p:cNvPr>
            <p:cNvSpPr>
              <a:spLocks noChangeArrowheads="1"/>
            </p:cNvSpPr>
            <p:nvPr/>
          </p:nvSpPr>
          <p:spPr bwMode="auto">
            <a:xfrm>
              <a:off x="7429500" y="2393951"/>
              <a:ext cx="41592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800000"/>
                  </a:solidFill>
                  <a:effectLst/>
                  <a:latin typeface="Arial" panose="020B0604020202020204" pitchFamily="34" charset="0"/>
                </a:rPr>
                <a:t>NL: 1.03E5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09" name="Rectangle 1241">
              <a:extLst>
                <a:ext uri="{FF2B5EF4-FFF2-40B4-BE49-F238E27FC236}">
                  <a16:creationId xmlns:a16="http://schemas.microsoft.com/office/drawing/2014/main" id="{0BF72235-E1F1-C896-6AC9-C78C205B90B3}"/>
                </a:ext>
              </a:extLst>
            </p:cNvPr>
            <p:cNvSpPr>
              <a:spLocks noChangeArrowheads="1"/>
            </p:cNvSpPr>
            <p:nvPr/>
          </p:nvSpPr>
          <p:spPr bwMode="auto">
            <a:xfrm>
              <a:off x="7429500" y="2508251"/>
              <a:ext cx="85725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800000"/>
                  </a:solidFill>
                  <a:effectLst/>
                  <a:latin typeface="Arial" panose="020B0604020202020204" pitchFamily="34" charset="0"/>
                </a:rPr>
                <a:t>TIC F: - c ESI SRM ms2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10" name="Rectangle 1242">
              <a:extLst>
                <a:ext uri="{FF2B5EF4-FFF2-40B4-BE49-F238E27FC236}">
                  <a16:creationId xmlns:a16="http://schemas.microsoft.com/office/drawing/2014/main" id="{3A48FFD1-0FF9-6B96-0B94-3AF93F71D836}"/>
                </a:ext>
              </a:extLst>
            </p:cNvPr>
            <p:cNvSpPr>
              <a:spLocks noChangeArrowheads="1"/>
            </p:cNvSpPr>
            <p:nvPr/>
          </p:nvSpPr>
          <p:spPr bwMode="auto">
            <a:xfrm>
              <a:off x="7429500" y="2605088"/>
              <a:ext cx="3333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800000"/>
                  </a:solidFill>
                  <a:effectLst/>
                  <a:latin typeface="Arial" panose="020B0604020202020204" pitchFamily="34" charset="0"/>
                </a:rPr>
                <a:t>309.200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11" name="Rectangle 1243">
              <a:extLst>
                <a:ext uri="{FF2B5EF4-FFF2-40B4-BE49-F238E27FC236}">
                  <a16:creationId xmlns:a16="http://schemas.microsoft.com/office/drawing/2014/main" id="{668E93C8-6DBD-EA3A-2DEB-6F73A4B32360}"/>
                </a:ext>
              </a:extLst>
            </p:cNvPr>
            <p:cNvSpPr>
              <a:spLocks noChangeArrowheads="1"/>
            </p:cNvSpPr>
            <p:nvPr/>
          </p:nvSpPr>
          <p:spPr bwMode="auto">
            <a:xfrm>
              <a:off x="7429500" y="2700338"/>
              <a:ext cx="8509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800000"/>
                  </a:solidFill>
                  <a:effectLst/>
                  <a:latin typeface="Arial" panose="020B0604020202020204" pitchFamily="34" charset="0"/>
                </a:rPr>
                <a:t>[278.700-279.700]  MS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12" name="Rectangle 1244">
              <a:extLst>
                <a:ext uri="{FF2B5EF4-FFF2-40B4-BE49-F238E27FC236}">
                  <a16:creationId xmlns:a16="http://schemas.microsoft.com/office/drawing/2014/main" id="{EDFCD3D0-36B0-71E7-6FE9-393D649CF3D9}"/>
                </a:ext>
              </a:extLst>
            </p:cNvPr>
            <p:cNvSpPr>
              <a:spLocks noChangeArrowheads="1"/>
            </p:cNvSpPr>
            <p:nvPr/>
          </p:nvSpPr>
          <p:spPr bwMode="auto">
            <a:xfrm>
              <a:off x="7429500" y="2797176"/>
              <a:ext cx="1984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800000"/>
                  </a:solidFill>
                  <a:effectLst/>
                  <a:latin typeface="Arial" panose="020B0604020202020204" pitchFamily="34" charset="0"/>
                </a:rPr>
                <a:t>ICIS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13" name="Rectangle 1245">
              <a:extLst>
                <a:ext uri="{FF2B5EF4-FFF2-40B4-BE49-F238E27FC236}">
                  <a16:creationId xmlns:a16="http://schemas.microsoft.com/office/drawing/2014/main" id="{FD4F3C29-4D19-3AC7-4BAC-B83D9DFD5405}"/>
                </a:ext>
              </a:extLst>
            </p:cNvPr>
            <p:cNvSpPr>
              <a:spLocks noChangeArrowheads="1"/>
            </p:cNvSpPr>
            <p:nvPr/>
          </p:nvSpPr>
          <p:spPr bwMode="auto">
            <a:xfrm>
              <a:off x="7429500" y="2892426"/>
              <a:ext cx="2111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800000"/>
                  </a:solidFill>
                  <a:effectLst/>
                  <a:latin typeface="Arial" panose="020B0604020202020204" pitchFamily="34" charset="0"/>
                </a:rPr>
                <a:t>10-6-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14" name="Rectangle 1246">
              <a:extLst>
                <a:ext uri="{FF2B5EF4-FFF2-40B4-BE49-F238E27FC236}">
                  <a16:creationId xmlns:a16="http://schemas.microsoft.com/office/drawing/2014/main" id="{C77FD111-D975-EE50-129A-EB76F765DF1D}"/>
                </a:ext>
              </a:extLst>
            </p:cNvPr>
            <p:cNvSpPr>
              <a:spLocks noChangeArrowheads="1"/>
            </p:cNvSpPr>
            <p:nvPr/>
          </p:nvSpPr>
          <p:spPr bwMode="auto">
            <a:xfrm>
              <a:off x="7429500" y="2987676"/>
              <a:ext cx="85725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800000"/>
                  </a:solidFill>
                  <a:effectLst/>
                  <a:latin typeface="Arial" panose="020B0604020202020204" pitchFamily="34" charset="0"/>
                </a:rPr>
                <a:t>20_CBD_THC_CBN_he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15" name="Rectangle 1247">
              <a:extLst>
                <a:ext uri="{FF2B5EF4-FFF2-40B4-BE49-F238E27FC236}">
                  <a16:creationId xmlns:a16="http://schemas.microsoft.com/office/drawing/2014/main" id="{3CA87860-9A3C-6CC5-14E8-40C5DE586B0F}"/>
                </a:ext>
              </a:extLst>
            </p:cNvPr>
            <p:cNvSpPr>
              <a:spLocks noChangeArrowheads="1"/>
            </p:cNvSpPr>
            <p:nvPr/>
          </p:nvSpPr>
          <p:spPr bwMode="auto">
            <a:xfrm>
              <a:off x="7429500" y="3084513"/>
              <a:ext cx="76835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800000"/>
                  </a:solidFill>
                  <a:effectLst/>
                  <a:latin typeface="Arial" panose="020B0604020202020204" pitchFamily="34" charset="0"/>
                </a:rPr>
                <a:t>mp_oil_methodev_36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16" name="Rectangle 1248">
              <a:extLst>
                <a:ext uri="{FF2B5EF4-FFF2-40B4-BE49-F238E27FC236}">
                  <a16:creationId xmlns:a16="http://schemas.microsoft.com/office/drawing/2014/main" id="{0AB4D210-A7B7-DE39-51C7-02F739929EFD}"/>
                </a:ext>
              </a:extLst>
            </p:cNvPr>
            <p:cNvSpPr>
              <a:spLocks noChangeArrowheads="1"/>
            </p:cNvSpPr>
            <p:nvPr/>
          </p:nvSpPr>
          <p:spPr bwMode="auto">
            <a:xfrm>
              <a:off x="7429500" y="3430588"/>
              <a:ext cx="41592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8000"/>
                  </a:solidFill>
                  <a:effectLst/>
                  <a:latin typeface="Arial" panose="020B0604020202020204" pitchFamily="34" charset="0"/>
                </a:rPr>
                <a:t>NL: 1.73E5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17" name="Rectangle 1249">
              <a:extLst>
                <a:ext uri="{FF2B5EF4-FFF2-40B4-BE49-F238E27FC236}">
                  <a16:creationId xmlns:a16="http://schemas.microsoft.com/office/drawing/2014/main" id="{CC36CF69-6C60-CD5C-C26F-5F9999FC8951}"/>
                </a:ext>
              </a:extLst>
            </p:cNvPr>
            <p:cNvSpPr>
              <a:spLocks noChangeArrowheads="1"/>
            </p:cNvSpPr>
            <p:nvPr/>
          </p:nvSpPr>
          <p:spPr bwMode="auto">
            <a:xfrm>
              <a:off x="7429500" y="3544888"/>
              <a:ext cx="85725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8000"/>
                  </a:solidFill>
                  <a:effectLst/>
                  <a:latin typeface="Arial" panose="020B0604020202020204" pitchFamily="34" charset="0"/>
                </a:rPr>
                <a:t>TIC F: - c ESI SRM ms2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18" name="Rectangle 1250">
              <a:extLst>
                <a:ext uri="{FF2B5EF4-FFF2-40B4-BE49-F238E27FC236}">
                  <a16:creationId xmlns:a16="http://schemas.microsoft.com/office/drawing/2014/main" id="{3DF8EC3F-CA19-95A6-D694-073A700BC0C3}"/>
                </a:ext>
              </a:extLst>
            </p:cNvPr>
            <p:cNvSpPr>
              <a:spLocks noChangeArrowheads="1"/>
            </p:cNvSpPr>
            <p:nvPr/>
          </p:nvSpPr>
          <p:spPr bwMode="auto">
            <a:xfrm>
              <a:off x="7429500" y="3641726"/>
              <a:ext cx="3333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8000"/>
                  </a:solidFill>
                  <a:effectLst/>
                  <a:latin typeface="Arial" panose="020B0604020202020204" pitchFamily="34" charset="0"/>
                </a:rPr>
                <a:t>313.200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19" name="Rectangle 1251">
              <a:extLst>
                <a:ext uri="{FF2B5EF4-FFF2-40B4-BE49-F238E27FC236}">
                  <a16:creationId xmlns:a16="http://schemas.microsoft.com/office/drawing/2014/main" id="{96C22E59-14A2-28AF-C7F0-4F1DF2E67AAA}"/>
                </a:ext>
              </a:extLst>
            </p:cNvPr>
            <p:cNvSpPr>
              <a:spLocks noChangeArrowheads="1"/>
            </p:cNvSpPr>
            <p:nvPr/>
          </p:nvSpPr>
          <p:spPr bwMode="auto">
            <a:xfrm>
              <a:off x="7429500" y="3736976"/>
              <a:ext cx="8509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8000"/>
                  </a:solidFill>
                  <a:effectLst/>
                  <a:latin typeface="Arial" panose="020B0604020202020204" pitchFamily="34" charset="0"/>
                </a:rPr>
                <a:t>[190.700-191.700]  MS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20" name="Rectangle 1252">
              <a:extLst>
                <a:ext uri="{FF2B5EF4-FFF2-40B4-BE49-F238E27FC236}">
                  <a16:creationId xmlns:a16="http://schemas.microsoft.com/office/drawing/2014/main" id="{EC45524F-174C-AFD7-2813-DF79893F9589}"/>
                </a:ext>
              </a:extLst>
            </p:cNvPr>
            <p:cNvSpPr>
              <a:spLocks noChangeArrowheads="1"/>
            </p:cNvSpPr>
            <p:nvPr/>
          </p:nvSpPr>
          <p:spPr bwMode="auto">
            <a:xfrm>
              <a:off x="7429500" y="3832226"/>
              <a:ext cx="1984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8000"/>
                  </a:solidFill>
                  <a:effectLst/>
                  <a:latin typeface="Arial" panose="020B0604020202020204" pitchFamily="34" charset="0"/>
                </a:rPr>
                <a:t>ICIS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21" name="Rectangle 1253">
              <a:extLst>
                <a:ext uri="{FF2B5EF4-FFF2-40B4-BE49-F238E27FC236}">
                  <a16:creationId xmlns:a16="http://schemas.microsoft.com/office/drawing/2014/main" id="{9288DBF5-EFFB-5923-065D-431649003A50}"/>
                </a:ext>
              </a:extLst>
            </p:cNvPr>
            <p:cNvSpPr>
              <a:spLocks noChangeArrowheads="1"/>
            </p:cNvSpPr>
            <p:nvPr/>
          </p:nvSpPr>
          <p:spPr bwMode="auto">
            <a:xfrm>
              <a:off x="7429500" y="3929063"/>
              <a:ext cx="2111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8000"/>
                  </a:solidFill>
                  <a:effectLst/>
                  <a:latin typeface="Arial" panose="020B0604020202020204" pitchFamily="34" charset="0"/>
                </a:rPr>
                <a:t>10-6-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22" name="Rectangle 1254">
              <a:extLst>
                <a:ext uri="{FF2B5EF4-FFF2-40B4-BE49-F238E27FC236}">
                  <a16:creationId xmlns:a16="http://schemas.microsoft.com/office/drawing/2014/main" id="{6F535376-ED55-F627-F7C6-BB793418C436}"/>
                </a:ext>
              </a:extLst>
            </p:cNvPr>
            <p:cNvSpPr>
              <a:spLocks noChangeArrowheads="1"/>
            </p:cNvSpPr>
            <p:nvPr/>
          </p:nvSpPr>
          <p:spPr bwMode="auto">
            <a:xfrm>
              <a:off x="7429500" y="4024313"/>
              <a:ext cx="85725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8000"/>
                  </a:solidFill>
                  <a:effectLst/>
                  <a:latin typeface="Arial" panose="020B0604020202020204" pitchFamily="34" charset="0"/>
                </a:rPr>
                <a:t>20_CBD_THC_CBN_he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23" name="Rectangle 1255">
              <a:extLst>
                <a:ext uri="{FF2B5EF4-FFF2-40B4-BE49-F238E27FC236}">
                  <a16:creationId xmlns:a16="http://schemas.microsoft.com/office/drawing/2014/main" id="{1B37C8CF-E170-B743-DB11-06BC4AA6956B}"/>
                </a:ext>
              </a:extLst>
            </p:cNvPr>
            <p:cNvSpPr>
              <a:spLocks noChangeArrowheads="1"/>
            </p:cNvSpPr>
            <p:nvPr/>
          </p:nvSpPr>
          <p:spPr bwMode="auto">
            <a:xfrm>
              <a:off x="7429500" y="4121151"/>
              <a:ext cx="76835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8000"/>
                  </a:solidFill>
                  <a:effectLst/>
                  <a:latin typeface="Arial" panose="020B0604020202020204" pitchFamily="34" charset="0"/>
                </a:rPr>
                <a:t>mp_oil_methodev_36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24" name="Rectangle 1256">
              <a:extLst>
                <a:ext uri="{FF2B5EF4-FFF2-40B4-BE49-F238E27FC236}">
                  <a16:creationId xmlns:a16="http://schemas.microsoft.com/office/drawing/2014/main" id="{01B3A54D-5202-BA5A-7FCD-91AA5DE9F2BD}"/>
                </a:ext>
              </a:extLst>
            </p:cNvPr>
            <p:cNvSpPr>
              <a:spLocks noChangeArrowheads="1"/>
            </p:cNvSpPr>
            <p:nvPr/>
          </p:nvSpPr>
          <p:spPr bwMode="auto">
            <a:xfrm>
              <a:off x="7429500" y="4467226"/>
              <a:ext cx="41592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80"/>
                  </a:solidFill>
                  <a:effectLst/>
                  <a:latin typeface="Arial" panose="020B0604020202020204" pitchFamily="34" charset="0"/>
                </a:rPr>
                <a:t>NL: 3.48E6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25" name="Rectangle 1257">
              <a:extLst>
                <a:ext uri="{FF2B5EF4-FFF2-40B4-BE49-F238E27FC236}">
                  <a16:creationId xmlns:a16="http://schemas.microsoft.com/office/drawing/2014/main" id="{268712AC-7966-6CEB-E293-01303CC90F74}"/>
                </a:ext>
              </a:extLst>
            </p:cNvPr>
            <p:cNvSpPr>
              <a:spLocks noChangeArrowheads="1"/>
            </p:cNvSpPr>
            <p:nvPr/>
          </p:nvSpPr>
          <p:spPr bwMode="auto">
            <a:xfrm>
              <a:off x="7429500" y="4581526"/>
              <a:ext cx="85725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80"/>
                  </a:solidFill>
                  <a:effectLst/>
                  <a:latin typeface="Arial" panose="020B0604020202020204" pitchFamily="34" charset="0"/>
                </a:rPr>
                <a:t>TIC F: - c ESI SRM ms2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26" name="Rectangle 1258">
              <a:extLst>
                <a:ext uri="{FF2B5EF4-FFF2-40B4-BE49-F238E27FC236}">
                  <a16:creationId xmlns:a16="http://schemas.microsoft.com/office/drawing/2014/main" id="{62DC7F5B-D106-0EA0-1440-D81F60AA7E92}"/>
                </a:ext>
              </a:extLst>
            </p:cNvPr>
            <p:cNvSpPr>
              <a:spLocks noChangeArrowheads="1"/>
            </p:cNvSpPr>
            <p:nvPr/>
          </p:nvSpPr>
          <p:spPr bwMode="auto">
            <a:xfrm>
              <a:off x="7429500" y="4678363"/>
              <a:ext cx="3333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80"/>
                  </a:solidFill>
                  <a:effectLst/>
                  <a:latin typeface="Arial" panose="020B0604020202020204" pitchFamily="34" charset="0"/>
                </a:rPr>
                <a:t>313.200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27" name="Rectangle 1259">
              <a:extLst>
                <a:ext uri="{FF2B5EF4-FFF2-40B4-BE49-F238E27FC236}">
                  <a16:creationId xmlns:a16="http://schemas.microsoft.com/office/drawing/2014/main" id="{509B32C0-B2C7-4A99-FBC3-898625932863}"/>
                </a:ext>
              </a:extLst>
            </p:cNvPr>
            <p:cNvSpPr>
              <a:spLocks noChangeArrowheads="1"/>
            </p:cNvSpPr>
            <p:nvPr/>
          </p:nvSpPr>
          <p:spPr bwMode="auto">
            <a:xfrm>
              <a:off x="7429500" y="4773613"/>
              <a:ext cx="8509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80"/>
                  </a:solidFill>
                  <a:effectLst/>
                  <a:latin typeface="Arial" panose="020B0604020202020204" pitchFamily="34" charset="0"/>
                </a:rPr>
                <a:t>[244.700-245.700]  MS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28" name="Rectangle 1260">
              <a:extLst>
                <a:ext uri="{FF2B5EF4-FFF2-40B4-BE49-F238E27FC236}">
                  <a16:creationId xmlns:a16="http://schemas.microsoft.com/office/drawing/2014/main" id="{C793E084-3EE6-43E2-5131-5B0950A1B799}"/>
                </a:ext>
              </a:extLst>
            </p:cNvPr>
            <p:cNvSpPr>
              <a:spLocks noChangeArrowheads="1"/>
            </p:cNvSpPr>
            <p:nvPr/>
          </p:nvSpPr>
          <p:spPr bwMode="auto">
            <a:xfrm>
              <a:off x="7429500" y="4868863"/>
              <a:ext cx="1984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80"/>
                  </a:solidFill>
                  <a:effectLst/>
                  <a:latin typeface="Arial" panose="020B0604020202020204" pitchFamily="34" charset="0"/>
                </a:rPr>
                <a:t>ICIS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29" name="Rectangle 1261">
              <a:extLst>
                <a:ext uri="{FF2B5EF4-FFF2-40B4-BE49-F238E27FC236}">
                  <a16:creationId xmlns:a16="http://schemas.microsoft.com/office/drawing/2014/main" id="{EEF35E6E-31C7-6ECE-62D7-9D0599900898}"/>
                </a:ext>
              </a:extLst>
            </p:cNvPr>
            <p:cNvSpPr>
              <a:spLocks noChangeArrowheads="1"/>
            </p:cNvSpPr>
            <p:nvPr/>
          </p:nvSpPr>
          <p:spPr bwMode="auto">
            <a:xfrm>
              <a:off x="7429500" y="4965701"/>
              <a:ext cx="2111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80"/>
                  </a:solidFill>
                  <a:effectLst/>
                  <a:latin typeface="Arial" panose="020B0604020202020204" pitchFamily="34" charset="0"/>
                </a:rPr>
                <a:t>10-6-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30" name="Rectangle 1262">
              <a:extLst>
                <a:ext uri="{FF2B5EF4-FFF2-40B4-BE49-F238E27FC236}">
                  <a16:creationId xmlns:a16="http://schemas.microsoft.com/office/drawing/2014/main" id="{E9A7F453-9ABE-9C53-2DD8-BB52ACB24613}"/>
                </a:ext>
              </a:extLst>
            </p:cNvPr>
            <p:cNvSpPr>
              <a:spLocks noChangeArrowheads="1"/>
            </p:cNvSpPr>
            <p:nvPr/>
          </p:nvSpPr>
          <p:spPr bwMode="auto">
            <a:xfrm>
              <a:off x="7429500" y="5060951"/>
              <a:ext cx="85725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80"/>
                  </a:solidFill>
                  <a:effectLst/>
                  <a:latin typeface="Arial" panose="020B0604020202020204" pitchFamily="34" charset="0"/>
                </a:rPr>
                <a:t>20_CBD_THC_CBN_he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31" name="Rectangle 1263">
              <a:extLst>
                <a:ext uri="{FF2B5EF4-FFF2-40B4-BE49-F238E27FC236}">
                  <a16:creationId xmlns:a16="http://schemas.microsoft.com/office/drawing/2014/main" id="{B22A5DC2-E376-4C94-01CA-B0BA932E204D}"/>
                </a:ext>
              </a:extLst>
            </p:cNvPr>
            <p:cNvSpPr>
              <a:spLocks noChangeArrowheads="1"/>
            </p:cNvSpPr>
            <p:nvPr/>
          </p:nvSpPr>
          <p:spPr bwMode="auto">
            <a:xfrm>
              <a:off x="7429500" y="5157788"/>
              <a:ext cx="76835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000080"/>
                  </a:solidFill>
                  <a:effectLst/>
                  <a:latin typeface="Arial" panose="020B0604020202020204" pitchFamily="34" charset="0"/>
                </a:rPr>
                <a:t>mp_oil_methodev_36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32" name="Rectangle 1264">
              <a:extLst>
                <a:ext uri="{FF2B5EF4-FFF2-40B4-BE49-F238E27FC236}">
                  <a16:creationId xmlns:a16="http://schemas.microsoft.com/office/drawing/2014/main" id="{1D4816DA-94F1-0A4E-B86D-87D7B6D2C2A8}"/>
                </a:ext>
              </a:extLst>
            </p:cNvPr>
            <p:cNvSpPr>
              <a:spLocks noChangeArrowheads="1"/>
            </p:cNvSpPr>
            <p:nvPr/>
          </p:nvSpPr>
          <p:spPr bwMode="auto">
            <a:xfrm>
              <a:off x="7429500" y="5502276"/>
              <a:ext cx="41592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808000"/>
                  </a:solidFill>
                  <a:effectLst/>
                  <a:latin typeface="Arial" panose="020B0604020202020204" pitchFamily="34" charset="0"/>
                </a:rPr>
                <a:t>NL: 2.04E6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33" name="Rectangle 1265">
              <a:extLst>
                <a:ext uri="{FF2B5EF4-FFF2-40B4-BE49-F238E27FC236}">
                  <a16:creationId xmlns:a16="http://schemas.microsoft.com/office/drawing/2014/main" id="{D6100962-DFED-8F57-1980-E27A6C98F7F3}"/>
                </a:ext>
              </a:extLst>
            </p:cNvPr>
            <p:cNvSpPr>
              <a:spLocks noChangeArrowheads="1"/>
            </p:cNvSpPr>
            <p:nvPr/>
          </p:nvSpPr>
          <p:spPr bwMode="auto">
            <a:xfrm>
              <a:off x="7429500" y="5618163"/>
              <a:ext cx="85725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808000"/>
                  </a:solidFill>
                  <a:effectLst/>
                  <a:latin typeface="Arial" panose="020B0604020202020204" pitchFamily="34" charset="0"/>
                </a:rPr>
                <a:t>TIC F: - c ESI SRM ms2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34" name="Rectangle 1266">
              <a:extLst>
                <a:ext uri="{FF2B5EF4-FFF2-40B4-BE49-F238E27FC236}">
                  <a16:creationId xmlns:a16="http://schemas.microsoft.com/office/drawing/2014/main" id="{AEBF4FAC-AE60-0D03-1856-72F715913243}"/>
                </a:ext>
              </a:extLst>
            </p:cNvPr>
            <p:cNvSpPr>
              <a:spLocks noChangeArrowheads="1"/>
            </p:cNvSpPr>
            <p:nvPr/>
          </p:nvSpPr>
          <p:spPr bwMode="auto">
            <a:xfrm>
              <a:off x="7429500" y="5713413"/>
              <a:ext cx="3333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808000"/>
                  </a:solidFill>
                  <a:effectLst/>
                  <a:latin typeface="Arial" panose="020B0604020202020204" pitchFamily="34" charset="0"/>
                </a:rPr>
                <a:t>322.200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35" name="Rectangle 1267">
              <a:extLst>
                <a:ext uri="{FF2B5EF4-FFF2-40B4-BE49-F238E27FC236}">
                  <a16:creationId xmlns:a16="http://schemas.microsoft.com/office/drawing/2014/main" id="{8B6B066A-971E-66EA-D87C-AC75B3DAC81B}"/>
                </a:ext>
              </a:extLst>
            </p:cNvPr>
            <p:cNvSpPr>
              <a:spLocks noChangeArrowheads="1"/>
            </p:cNvSpPr>
            <p:nvPr/>
          </p:nvSpPr>
          <p:spPr bwMode="auto">
            <a:xfrm>
              <a:off x="7429500" y="5810251"/>
              <a:ext cx="85090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808000"/>
                  </a:solidFill>
                  <a:effectLst/>
                  <a:latin typeface="Arial" panose="020B0604020202020204" pitchFamily="34" charset="0"/>
                </a:rPr>
                <a:t>[253.700-254.700]  MS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36" name="Rectangle 1268">
              <a:extLst>
                <a:ext uri="{FF2B5EF4-FFF2-40B4-BE49-F238E27FC236}">
                  <a16:creationId xmlns:a16="http://schemas.microsoft.com/office/drawing/2014/main" id="{94775621-A226-E8CF-F513-E6A5F2B0546C}"/>
                </a:ext>
              </a:extLst>
            </p:cNvPr>
            <p:cNvSpPr>
              <a:spLocks noChangeArrowheads="1"/>
            </p:cNvSpPr>
            <p:nvPr/>
          </p:nvSpPr>
          <p:spPr bwMode="auto">
            <a:xfrm>
              <a:off x="7429500" y="5905501"/>
              <a:ext cx="1984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808000"/>
                  </a:solidFill>
                  <a:effectLst/>
                  <a:latin typeface="Arial" panose="020B0604020202020204" pitchFamily="34" charset="0"/>
                </a:rPr>
                <a:t>ICIS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37" name="Rectangle 1269">
              <a:extLst>
                <a:ext uri="{FF2B5EF4-FFF2-40B4-BE49-F238E27FC236}">
                  <a16:creationId xmlns:a16="http://schemas.microsoft.com/office/drawing/2014/main" id="{A55DE17A-5570-17F7-7763-8B4D9AC15434}"/>
                </a:ext>
              </a:extLst>
            </p:cNvPr>
            <p:cNvSpPr>
              <a:spLocks noChangeArrowheads="1"/>
            </p:cNvSpPr>
            <p:nvPr/>
          </p:nvSpPr>
          <p:spPr bwMode="auto">
            <a:xfrm>
              <a:off x="7429500" y="6002338"/>
              <a:ext cx="211138"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808000"/>
                  </a:solidFill>
                  <a:effectLst/>
                  <a:latin typeface="Arial" panose="020B0604020202020204" pitchFamily="34" charset="0"/>
                </a:rPr>
                <a:t>10-6-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38" name="Rectangle 1270">
              <a:extLst>
                <a:ext uri="{FF2B5EF4-FFF2-40B4-BE49-F238E27FC236}">
                  <a16:creationId xmlns:a16="http://schemas.microsoft.com/office/drawing/2014/main" id="{3F72EFC7-BEDF-8394-3692-A373C04EF491}"/>
                </a:ext>
              </a:extLst>
            </p:cNvPr>
            <p:cNvSpPr>
              <a:spLocks noChangeArrowheads="1"/>
            </p:cNvSpPr>
            <p:nvPr/>
          </p:nvSpPr>
          <p:spPr bwMode="auto">
            <a:xfrm>
              <a:off x="7429500" y="6097588"/>
              <a:ext cx="85725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808000"/>
                  </a:solidFill>
                  <a:effectLst/>
                  <a:latin typeface="Arial" panose="020B0604020202020204" pitchFamily="34" charset="0"/>
                </a:rPr>
                <a:t>20_CBD_THC_CBN_he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39" name="Rectangle 1271">
              <a:extLst>
                <a:ext uri="{FF2B5EF4-FFF2-40B4-BE49-F238E27FC236}">
                  <a16:creationId xmlns:a16="http://schemas.microsoft.com/office/drawing/2014/main" id="{D7214B6E-72D6-0680-3E08-F68CE10A3A6D}"/>
                </a:ext>
              </a:extLst>
            </p:cNvPr>
            <p:cNvSpPr>
              <a:spLocks noChangeArrowheads="1"/>
            </p:cNvSpPr>
            <p:nvPr/>
          </p:nvSpPr>
          <p:spPr bwMode="auto">
            <a:xfrm>
              <a:off x="7429500" y="6194426"/>
              <a:ext cx="768350"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808000"/>
                  </a:solidFill>
                  <a:effectLst/>
                  <a:latin typeface="Arial" panose="020B0604020202020204" pitchFamily="34" charset="0"/>
                </a:rPr>
                <a:t>mp_oil_methodev_36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40" name="TextBox 7339">
              <a:extLst>
                <a:ext uri="{FF2B5EF4-FFF2-40B4-BE49-F238E27FC236}">
                  <a16:creationId xmlns:a16="http://schemas.microsoft.com/office/drawing/2014/main" id="{CD5BEF57-CD60-43BC-7478-B52471814A2D}"/>
                </a:ext>
              </a:extLst>
            </p:cNvPr>
            <p:cNvSpPr txBox="1"/>
            <p:nvPr/>
          </p:nvSpPr>
          <p:spPr>
            <a:xfrm>
              <a:off x="1143000" y="1371600"/>
              <a:ext cx="251460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Total ion chromatogram</a:t>
              </a:r>
            </a:p>
          </p:txBody>
        </p:sp>
        <p:sp>
          <p:nvSpPr>
            <p:cNvPr id="7341" name="TextBox 7340">
              <a:extLst>
                <a:ext uri="{FF2B5EF4-FFF2-40B4-BE49-F238E27FC236}">
                  <a16:creationId xmlns:a16="http://schemas.microsoft.com/office/drawing/2014/main" id="{BDCEDBFD-D3C9-ADE1-4607-EB29339712B8}"/>
                </a:ext>
              </a:extLst>
            </p:cNvPr>
            <p:cNvSpPr txBox="1"/>
            <p:nvPr/>
          </p:nvSpPr>
          <p:spPr>
            <a:xfrm>
              <a:off x="1294660" y="3592328"/>
              <a:ext cx="274320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CBD/THC (</a:t>
              </a:r>
              <a:r>
                <a:rPr lang="en-US" sz="1400" i="1" dirty="0">
                  <a:latin typeface="Arial" panose="020B0604020202020204" pitchFamily="34" charset="0"/>
                  <a:cs typeface="Arial" panose="020B0604020202020204" pitchFamily="34" charset="0"/>
                </a:rPr>
                <a:t>m/z </a:t>
              </a:r>
              <a:r>
                <a:rPr lang="en-US" sz="1400" dirty="0">
                  <a:latin typeface="Arial" panose="020B0604020202020204" pitchFamily="34" charset="0"/>
                  <a:cs typeface="Arial" panose="020B0604020202020204" pitchFamily="34" charset="0"/>
                </a:rPr>
                <a:t>313 &gt; 191)</a:t>
              </a:r>
            </a:p>
          </p:txBody>
        </p:sp>
        <p:sp>
          <p:nvSpPr>
            <p:cNvPr id="7342" name="TextBox 7341">
              <a:extLst>
                <a:ext uri="{FF2B5EF4-FFF2-40B4-BE49-F238E27FC236}">
                  <a16:creationId xmlns:a16="http://schemas.microsoft.com/office/drawing/2014/main" id="{7E80632E-BD10-6D8E-8B96-4CBA85C09846}"/>
                </a:ext>
              </a:extLst>
            </p:cNvPr>
            <p:cNvSpPr txBox="1"/>
            <p:nvPr/>
          </p:nvSpPr>
          <p:spPr>
            <a:xfrm>
              <a:off x="1294660" y="2502932"/>
              <a:ext cx="3236066"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CBN (</a:t>
              </a:r>
              <a:r>
                <a:rPr lang="en-US" sz="1400" i="1" dirty="0">
                  <a:latin typeface="Arial" panose="020B0604020202020204" pitchFamily="34" charset="0"/>
                  <a:cs typeface="Arial" panose="020B0604020202020204" pitchFamily="34" charset="0"/>
                </a:rPr>
                <a:t>m/z </a:t>
              </a:r>
              <a:r>
                <a:rPr lang="en-US" sz="1400" dirty="0">
                  <a:latin typeface="Arial" panose="020B0604020202020204" pitchFamily="34" charset="0"/>
                  <a:cs typeface="Arial" panose="020B0604020202020204" pitchFamily="34" charset="0"/>
                </a:rPr>
                <a:t>309 &gt; 279) (RT 2.28 min)</a:t>
              </a:r>
            </a:p>
          </p:txBody>
        </p:sp>
        <p:sp>
          <p:nvSpPr>
            <p:cNvPr id="7343" name="TextBox 7342">
              <a:extLst>
                <a:ext uri="{FF2B5EF4-FFF2-40B4-BE49-F238E27FC236}">
                  <a16:creationId xmlns:a16="http://schemas.microsoft.com/office/drawing/2014/main" id="{CFCAAD8B-5F85-7980-D8E2-207A0D203C79}"/>
                </a:ext>
              </a:extLst>
            </p:cNvPr>
            <p:cNvSpPr txBox="1"/>
            <p:nvPr/>
          </p:nvSpPr>
          <p:spPr>
            <a:xfrm>
              <a:off x="1295400" y="4723660"/>
              <a:ext cx="274320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CBD/THC (</a:t>
              </a:r>
              <a:r>
                <a:rPr lang="en-US" sz="1400" i="1" dirty="0">
                  <a:latin typeface="Arial" panose="020B0604020202020204" pitchFamily="34" charset="0"/>
                  <a:cs typeface="Arial" panose="020B0604020202020204" pitchFamily="34" charset="0"/>
                </a:rPr>
                <a:t>m/z</a:t>
              </a:r>
              <a:r>
                <a:rPr lang="en-US" sz="1400" dirty="0">
                  <a:latin typeface="Arial" panose="020B0604020202020204" pitchFamily="34" charset="0"/>
                  <a:cs typeface="Arial" panose="020B0604020202020204" pitchFamily="34" charset="0"/>
                </a:rPr>
                <a:t> 313 &gt; 245)</a:t>
              </a:r>
            </a:p>
          </p:txBody>
        </p:sp>
        <p:sp>
          <p:nvSpPr>
            <p:cNvPr id="7344" name="TextBox 7343">
              <a:extLst>
                <a:ext uri="{FF2B5EF4-FFF2-40B4-BE49-F238E27FC236}">
                  <a16:creationId xmlns:a16="http://schemas.microsoft.com/office/drawing/2014/main" id="{587D5E3B-C03D-F6BE-8852-2D3E1FF175C2}"/>
                </a:ext>
              </a:extLst>
            </p:cNvPr>
            <p:cNvSpPr txBox="1"/>
            <p:nvPr/>
          </p:nvSpPr>
          <p:spPr>
            <a:xfrm>
              <a:off x="1295400" y="5715000"/>
              <a:ext cx="251460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CBD-d</a:t>
              </a:r>
              <a:r>
                <a:rPr lang="en-US" sz="1400" baseline="-25000" dirty="0">
                  <a:latin typeface="Arial" panose="020B0604020202020204" pitchFamily="34" charset="0"/>
                  <a:cs typeface="Arial" panose="020B0604020202020204" pitchFamily="34" charset="0"/>
                </a:rPr>
                <a:t>9</a:t>
              </a:r>
              <a:r>
                <a:rPr lang="en-US" sz="1400" dirty="0">
                  <a:latin typeface="Arial" panose="020B0604020202020204" pitchFamily="34" charset="0"/>
                  <a:cs typeface="Arial" panose="020B0604020202020204" pitchFamily="34" charset="0"/>
                </a:rPr>
                <a:t> (</a:t>
              </a:r>
              <a:r>
                <a:rPr lang="en-US" sz="1400" i="1" dirty="0">
                  <a:latin typeface="Arial" panose="020B0604020202020204" pitchFamily="34" charset="0"/>
                  <a:cs typeface="Arial" panose="020B0604020202020204" pitchFamily="34" charset="0"/>
                </a:rPr>
                <a:t>m/z </a:t>
              </a:r>
              <a:r>
                <a:rPr lang="en-US" sz="1400" dirty="0">
                  <a:latin typeface="Arial" panose="020B0604020202020204" pitchFamily="34" charset="0"/>
                  <a:cs typeface="Arial" panose="020B0604020202020204" pitchFamily="34" charset="0"/>
                </a:rPr>
                <a:t>322 &gt; 254)</a:t>
              </a:r>
            </a:p>
          </p:txBody>
        </p:sp>
        <p:cxnSp>
          <p:nvCxnSpPr>
            <p:cNvPr id="7345" name="Straight Arrow Connector 7344">
              <a:extLst>
                <a:ext uri="{FF2B5EF4-FFF2-40B4-BE49-F238E27FC236}">
                  <a16:creationId xmlns:a16="http://schemas.microsoft.com/office/drawing/2014/main" id="{ACFEADC4-E3D8-D2FD-58E3-0455243C7891}"/>
                </a:ext>
              </a:extLst>
            </p:cNvPr>
            <p:cNvCxnSpPr>
              <a:cxnSpLocks/>
            </p:cNvCxnSpPr>
            <p:nvPr/>
          </p:nvCxnSpPr>
          <p:spPr>
            <a:xfrm flipH="1">
              <a:off x="4787900" y="4178301"/>
              <a:ext cx="549275" cy="16668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346" name="TextBox 7345">
              <a:extLst>
                <a:ext uri="{FF2B5EF4-FFF2-40B4-BE49-F238E27FC236}">
                  <a16:creationId xmlns:a16="http://schemas.microsoft.com/office/drawing/2014/main" id="{93E1A06F-6A59-9D4C-BD86-D4AAE0F61661}"/>
                </a:ext>
              </a:extLst>
            </p:cNvPr>
            <p:cNvSpPr txBox="1"/>
            <p:nvPr/>
          </p:nvSpPr>
          <p:spPr>
            <a:xfrm>
              <a:off x="5257800" y="3999112"/>
              <a:ext cx="2012951"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THC (RT 2.35 min)</a:t>
              </a:r>
            </a:p>
          </p:txBody>
        </p:sp>
        <p:cxnSp>
          <p:nvCxnSpPr>
            <p:cNvPr id="7347" name="Straight Arrow Connector 7346">
              <a:extLst>
                <a:ext uri="{FF2B5EF4-FFF2-40B4-BE49-F238E27FC236}">
                  <a16:creationId xmlns:a16="http://schemas.microsoft.com/office/drawing/2014/main" id="{FB449774-C53C-8F92-012C-579D62532B42}"/>
                </a:ext>
              </a:extLst>
            </p:cNvPr>
            <p:cNvCxnSpPr>
              <a:cxnSpLocks/>
            </p:cNvCxnSpPr>
            <p:nvPr/>
          </p:nvCxnSpPr>
          <p:spPr>
            <a:xfrm>
              <a:off x="3809260" y="4114060"/>
              <a:ext cx="574089"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348" name="TextBox 7347">
              <a:extLst>
                <a:ext uri="{FF2B5EF4-FFF2-40B4-BE49-F238E27FC236}">
                  <a16:creationId xmlns:a16="http://schemas.microsoft.com/office/drawing/2014/main" id="{1F900C25-658C-C626-F63F-41902AFF0643}"/>
                </a:ext>
              </a:extLst>
            </p:cNvPr>
            <p:cNvSpPr txBox="1"/>
            <p:nvPr/>
          </p:nvSpPr>
          <p:spPr>
            <a:xfrm>
              <a:off x="3293615" y="3966747"/>
              <a:ext cx="83820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CBD</a:t>
              </a:r>
            </a:p>
          </p:txBody>
        </p:sp>
        <p:cxnSp>
          <p:nvCxnSpPr>
            <p:cNvPr id="7349" name="Straight Arrow Connector 7348">
              <a:extLst>
                <a:ext uri="{FF2B5EF4-FFF2-40B4-BE49-F238E27FC236}">
                  <a16:creationId xmlns:a16="http://schemas.microsoft.com/office/drawing/2014/main" id="{7BF8886A-A35A-E198-9B49-F42FD4A9BB34}"/>
                </a:ext>
              </a:extLst>
            </p:cNvPr>
            <p:cNvCxnSpPr>
              <a:cxnSpLocks/>
            </p:cNvCxnSpPr>
            <p:nvPr/>
          </p:nvCxnSpPr>
          <p:spPr>
            <a:xfrm flipH="1">
              <a:off x="4960144" y="5248729"/>
              <a:ext cx="411956" cy="12301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350" name="TextBox 7349">
              <a:extLst>
                <a:ext uri="{FF2B5EF4-FFF2-40B4-BE49-F238E27FC236}">
                  <a16:creationId xmlns:a16="http://schemas.microsoft.com/office/drawing/2014/main" id="{0FEB74F0-F607-731A-FD19-AF2473AFB008}"/>
                </a:ext>
              </a:extLst>
            </p:cNvPr>
            <p:cNvSpPr txBox="1"/>
            <p:nvPr/>
          </p:nvSpPr>
          <p:spPr>
            <a:xfrm>
              <a:off x="5291830" y="5064063"/>
              <a:ext cx="83820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THC</a:t>
              </a:r>
            </a:p>
          </p:txBody>
        </p:sp>
        <p:cxnSp>
          <p:nvCxnSpPr>
            <p:cNvPr id="7351" name="Straight Arrow Connector 7350">
              <a:extLst>
                <a:ext uri="{FF2B5EF4-FFF2-40B4-BE49-F238E27FC236}">
                  <a16:creationId xmlns:a16="http://schemas.microsoft.com/office/drawing/2014/main" id="{5CC1FEB3-8878-57A0-20F0-37176CDFA479}"/>
                </a:ext>
              </a:extLst>
            </p:cNvPr>
            <p:cNvCxnSpPr>
              <a:cxnSpLocks/>
            </p:cNvCxnSpPr>
            <p:nvPr/>
          </p:nvCxnSpPr>
          <p:spPr>
            <a:xfrm>
              <a:off x="3809260" y="5277658"/>
              <a:ext cx="574089"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352" name="TextBox 7351">
              <a:extLst>
                <a:ext uri="{FF2B5EF4-FFF2-40B4-BE49-F238E27FC236}">
                  <a16:creationId xmlns:a16="http://schemas.microsoft.com/office/drawing/2014/main" id="{3964A4D3-9830-0859-CDF7-B344067F5379}"/>
                </a:ext>
              </a:extLst>
            </p:cNvPr>
            <p:cNvSpPr txBox="1"/>
            <p:nvPr/>
          </p:nvSpPr>
          <p:spPr>
            <a:xfrm>
              <a:off x="3293615" y="5123769"/>
              <a:ext cx="83820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CBD</a:t>
              </a:r>
            </a:p>
          </p:txBody>
        </p:sp>
        <p:cxnSp>
          <p:nvCxnSpPr>
            <p:cNvPr id="7353" name="Straight Arrow Connector 7352">
              <a:extLst>
                <a:ext uri="{FF2B5EF4-FFF2-40B4-BE49-F238E27FC236}">
                  <a16:creationId xmlns:a16="http://schemas.microsoft.com/office/drawing/2014/main" id="{5F769FCB-2549-5B07-EDC6-766C6F99ED0D}"/>
                </a:ext>
              </a:extLst>
            </p:cNvPr>
            <p:cNvCxnSpPr>
              <a:cxnSpLocks/>
            </p:cNvCxnSpPr>
            <p:nvPr/>
          </p:nvCxnSpPr>
          <p:spPr>
            <a:xfrm>
              <a:off x="4249738" y="2670177"/>
              <a:ext cx="330199"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7694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8A6BA94-C02D-9536-A1B2-6450EF3AA147}"/>
              </a:ext>
            </a:extLst>
          </p:cNvPr>
          <p:cNvSpPr txBox="1"/>
          <p:nvPr/>
        </p:nvSpPr>
        <p:spPr>
          <a:xfrm>
            <a:off x="480292" y="347161"/>
            <a:ext cx="8451272" cy="1384995"/>
          </a:xfrm>
          <a:prstGeom prst="rect">
            <a:avLst/>
          </a:prstGeom>
          <a:noFill/>
        </p:spPr>
        <p:txBody>
          <a:bodyPr wrap="square">
            <a:spAutoFit/>
          </a:bodyPr>
          <a:lstStyle/>
          <a:p>
            <a:r>
              <a:rPr lang="en-US" sz="1200" b="1" dirty="0">
                <a:latin typeface="Arial" panose="020B0604020202020204" pitchFamily="34" charset="0"/>
                <a:cs typeface="Arial" panose="020B0604020202020204" pitchFamily="34" charset="0"/>
              </a:rPr>
              <a:t>Supplementary Figure 1: </a:t>
            </a:r>
            <a:r>
              <a:rPr lang="en-US" sz="1200" dirty="0">
                <a:latin typeface="Arial" panose="020B0604020202020204" pitchFamily="34" charset="0"/>
                <a:cs typeface="Arial" panose="020B0604020202020204" pitchFamily="34" charset="0"/>
              </a:rPr>
              <a:t>Representative Chromatogram of Cannabinoids Measured in Hemp Oil. Hemp oil samples were diluted in a 1:2000 in 1:1 </a:t>
            </a:r>
            <a:r>
              <a:rPr lang="en-US" sz="1200" dirty="0" err="1">
                <a:latin typeface="Arial" panose="020B0604020202020204" pitchFamily="34" charset="0"/>
                <a:cs typeface="Arial" panose="020B0604020202020204" pitchFamily="34" charset="0"/>
              </a:rPr>
              <a:t>methanol:water</a:t>
            </a:r>
            <a:r>
              <a:rPr lang="en-US" sz="1200" dirty="0">
                <a:latin typeface="Arial" panose="020B0604020202020204" pitchFamily="34" charset="0"/>
                <a:cs typeface="Arial" panose="020B0604020202020204" pitchFamily="34" charset="0"/>
              </a:rPr>
              <a:t> containing 25 µg/mL of the internal standard CBD-d</a:t>
            </a:r>
            <a:r>
              <a:rPr lang="en-US" sz="1200" baseline="-25000" dirty="0">
                <a:latin typeface="Arial" panose="020B0604020202020204" pitchFamily="34" charset="0"/>
                <a:cs typeface="Arial" panose="020B0604020202020204" pitchFamily="34" charset="0"/>
              </a:rPr>
              <a:t>9</a:t>
            </a:r>
            <a:r>
              <a:rPr lang="en-US" sz="1200" dirty="0">
                <a:latin typeface="Arial" panose="020B0604020202020204" pitchFamily="34" charset="0"/>
                <a:cs typeface="Arial" panose="020B0604020202020204" pitchFamily="34" charset="0"/>
              </a:rPr>
              <a:t> prior to analysis by LC-MS/MS. Chromatograms show peaks for the following mass transitions: CBN, </a:t>
            </a:r>
            <a:r>
              <a:rPr lang="en-US" sz="1200" i="1" dirty="0">
                <a:latin typeface="Arial" panose="020B0604020202020204" pitchFamily="34" charset="0"/>
                <a:cs typeface="Arial" panose="020B0604020202020204" pitchFamily="34" charset="0"/>
              </a:rPr>
              <a:t>m/z </a:t>
            </a:r>
            <a:r>
              <a:rPr lang="en-US" sz="1200" i="0" dirty="0">
                <a:latin typeface="Arial" panose="020B0604020202020204" pitchFamily="34" charset="0"/>
                <a:cs typeface="Arial" panose="020B0604020202020204" pitchFamily="34" charset="0"/>
              </a:rPr>
              <a:t>309&gt;279 (red); CBD and THC, </a:t>
            </a:r>
            <a:r>
              <a:rPr lang="en-US" sz="1200" i="1" dirty="0">
                <a:latin typeface="Arial" panose="020B0604020202020204" pitchFamily="34" charset="0"/>
                <a:cs typeface="Arial" panose="020B0604020202020204" pitchFamily="34" charset="0"/>
              </a:rPr>
              <a:t>m/z </a:t>
            </a:r>
            <a:r>
              <a:rPr lang="en-US" sz="1200" i="0" dirty="0">
                <a:latin typeface="Arial" panose="020B0604020202020204" pitchFamily="34" charset="0"/>
                <a:cs typeface="Arial" panose="020B0604020202020204" pitchFamily="34" charset="0"/>
              </a:rPr>
              <a:t>313&gt;191 (green); CBD and THC, </a:t>
            </a:r>
            <a:r>
              <a:rPr lang="en-US" sz="1200" i="1" dirty="0">
                <a:latin typeface="Arial" panose="020B0604020202020204" pitchFamily="34" charset="0"/>
                <a:cs typeface="Arial" panose="020B0604020202020204" pitchFamily="34" charset="0"/>
              </a:rPr>
              <a:t>m/z </a:t>
            </a:r>
            <a:r>
              <a:rPr lang="en-US" sz="1200" i="0" dirty="0">
                <a:latin typeface="Arial" panose="020B0604020202020204" pitchFamily="34" charset="0"/>
                <a:cs typeface="Arial" panose="020B0604020202020204" pitchFamily="34" charset="0"/>
              </a:rPr>
              <a:t>313&gt;245 (blue); and CBD-d</a:t>
            </a:r>
            <a:r>
              <a:rPr lang="en-US" sz="1200" i="0" baseline="-25000" dirty="0">
                <a:latin typeface="Arial" panose="020B0604020202020204" pitchFamily="34" charset="0"/>
                <a:cs typeface="Arial" panose="020B0604020202020204" pitchFamily="34" charset="0"/>
              </a:rPr>
              <a:t>9</a:t>
            </a:r>
            <a:r>
              <a:rPr lang="en-US" sz="1200" i="0" baseline="0" dirty="0">
                <a:latin typeface="Arial" panose="020B0604020202020204" pitchFamily="34" charset="0"/>
                <a:cs typeface="Arial" panose="020B0604020202020204" pitchFamily="34" charset="0"/>
              </a:rPr>
              <a:t>, </a:t>
            </a:r>
            <a:r>
              <a:rPr lang="en-US" sz="1200" i="1" baseline="0" dirty="0">
                <a:latin typeface="Arial" panose="020B0604020202020204" pitchFamily="34" charset="0"/>
                <a:cs typeface="Arial" panose="020B0604020202020204" pitchFamily="34" charset="0"/>
              </a:rPr>
              <a:t>m/z </a:t>
            </a:r>
            <a:r>
              <a:rPr lang="en-US" sz="1200" i="0" baseline="0" dirty="0">
                <a:latin typeface="Arial" panose="020B0604020202020204" pitchFamily="34" charset="0"/>
                <a:cs typeface="Arial" panose="020B0604020202020204" pitchFamily="34" charset="0"/>
              </a:rPr>
              <a:t>322&gt;254 (yellow). Note that CBD and THC have the same mass transitions but different retention times: CBD was found to elute at approximately 2.14 min, whereas THC eluted at 2.35 min. Peak identification was confirmed by comparing retention times to reference standards containing THC and CBD-d</a:t>
            </a:r>
            <a:r>
              <a:rPr lang="en-US" sz="1200" i="0" baseline="-25000" dirty="0">
                <a:latin typeface="Arial" panose="020B0604020202020204" pitchFamily="34" charset="0"/>
                <a:cs typeface="Arial" panose="020B0604020202020204" pitchFamily="34" charset="0"/>
              </a:rPr>
              <a:t>9</a:t>
            </a:r>
            <a:r>
              <a:rPr lang="en-US" sz="1200" i="1" baseline="0" dirty="0">
                <a:latin typeface="Arial" panose="020B060402020202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2326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03E998C-418B-4198-AB07-80A8F3E7B7D7}"/>
              </a:ext>
            </a:extLst>
          </p:cNvPr>
          <p:cNvSpPr txBox="1">
            <a:spLocks/>
          </p:cNvSpPr>
          <p:nvPr/>
        </p:nvSpPr>
        <p:spPr>
          <a:xfrm>
            <a:off x="14495" y="180099"/>
            <a:ext cx="1952625" cy="3159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Supplementary Figure 2</a:t>
            </a:r>
          </a:p>
        </p:txBody>
      </p:sp>
      <p:graphicFrame>
        <p:nvGraphicFramePr>
          <p:cNvPr id="5" name="Table 4">
            <a:extLst>
              <a:ext uri="{FF2B5EF4-FFF2-40B4-BE49-F238E27FC236}">
                <a16:creationId xmlns:a16="http://schemas.microsoft.com/office/drawing/2014/main" id="{CC56F38A-67F2-4645-8DC1-CCBD11508CC5}"/>
              </a:ext>
            </a:extLst>
          </p:cNvPr>
          <p:cNvGraphicFramePr>
            <a:graphicFrameLocks noGrp="1"/>
          </p:cNvGraphicFramePr>
          <p:nvPr>
            <p:extLst>
              <p:ext uri="{D42A27DB-BD31-4B8C-83A1-F6EECF244321}">
                <p14:modId xmlns:p14="http://schemas.microsoft.com/office/powerpoint/2010/main" val="3391282117"/>
              </p:ext>
            </p:extLst>
          </p:nvPr>
        </p:nvGraphicFramePr>
        <p:xfrm>
          <a:off x="2364404" y="3262196"/>
          <a:ext cx="4580106" cy="1447800"/>
        </p:xfrm>
        <a:graphic>
          <a:graphicData uri="http://schemas.openxmlformats.org/drawingml/2006/table">
            <a:tbl>
              <a:tblPr firstRow="1" bandRow="1">
                <a:tableStyleId>{5C22544A-7EE6-4342-B048-85BDC9FD1C3A}</a:tableStyleId>
              </a:tblPr>
              <a:tblGrid>
                <a:gridCol w="1040934">
                  <a:extLst>
                    <a:ext uri="{9D8B030D-6E8A-4147-A177-3AD203B41FA5}">
                      <a16:colId xmlns:a16="http://schemas.microsoft.com/office/drawing/2014/main" val="2749396909"/>
                    </a:ext>
                  </a:extLst>
                </a:gridCol>
                <a:gridCol w="1734888">
                  <a:extLst>
                    <a:ext uri="{9D8B030D-6E8A-4147-A177-3AD203B41FA5}">
                      <a16:colId xmlns:a16="http://schemas.microsoft.com/office/drawing/2014/main" val="2379873164"/>
                    </a:ext>
                  </a:extLst>
                </a:gridCol>
                <a:gridCol w="1804284">
                  <a:extLst>
                    <a:ext uri="{9D8B030D-6E8A-4147-A177-3AD203B41FA5}">
                      <a16:colId xmlns:a16="http://schemas.microsoft.com/office/drawing/2014/main" val="4280350572"/>
                    </a:ext>
                  </a:extLst>
                </a:gridCol>
              </a:tblGrid>
              <a:tr h="370840">
                <a:tc>
                  <a:txBody>
                    <a:bodyPr/>
                    <a:lstStyle/>
                    <a:p>
                      <a:r>
                        <a:rPr lang="en-US" sz="1600" dirty="0"/>
                        <a:t>Analyte</a:t>
                      </a:r>
                    </a:p>
                  </a:txBody>
                  <a:tcPr/>
                </a:tc>
                <a:tc>
                  <a:txBody>
                    <a:bodyPr/>
                    <a:lstStyle/>
                    <a:p>
                      <a:r>
                        <a:rPr lang="en-US" sz="1600" dirty="0"/>
                        <a:t>Mass transition</a:t>
                      </a:r>
                    </a:p>
                  </a:txBody>
                  <a:tcPr/>
                </a:tc>
                <a:tc>
                  <a:txBody>
                    <a:bodyPr/>
                    <a:lstStyle/>
                    <a:p>
                      <a:r>
                        <a:rPr lang="en-US" sz="1600" dirty="0"/>
                        <a:t>Concentration</a:t>
                      </a:r>
                    </a:p>
                  </a:txBody>
                  <a:tcPr/>
                </a:tc>
                <a:extLst>
                  <a:ext uri="{0D108BD9-81ED-4DB2-BD59-A6C34878D82A}">
                    <a16:rowId xmlns:a16="http://schemas.microsoft.com/office/drawing/2014/main" val="1966998576"/>
                  </a:ext>
                </a:extLst>
              </a:tr>
              <a:tr h="370840">
                <a:tc>
                  <a:txBody>
                    <a:bodyPr/>
                    <a:lstStyle/>
                    <a:p>
                      <a:r>
                        <a:rPr lang="en-US" sz="1600" dirty="0"/>
                        <a:t>CBD</a:t>
                      </a:r>
                    </a:p>
                  </a:txBody>
                  <a:tcPr/>
                </a:tc>
                <a:tc>
                  <a:txBody>
                    <a:bodyPr/>
                    <a:lstStyle/>
                    <a:p>
                      <a:r>
                        <a:rPr lang="en-US" sz="1600" dirty="0"/>
                        <a:t>313.2 </a:t>
                      </a:r>
                      <a:r>
                        <a:rPr lang="en-US" sz="1600" dirty="0">
                          <a:sym typeface="Wingdings" panose="05000000000000000000" pitchFamily="2" charset="2"/>
                        </a:rPr>
                        <a:t> 245.2</a:t>
                      </a:r>
                    </a:p>
                  </a:txBody>
                  <a:tcPr/>
                </a:tc>
                <a:tc>
                  <a:txBody>
                    <a:bodyPr/>
                    <a:lstStyle/>
                    <a:p>
                      <a:r>
                        <a:rPr lang="en-US" sz="1600" dirty="0"/>
                        <a:t>26.2 ± 1.6 mg/mL</a:t>
                      </a:r>
                    </a:p>
                  </a:txBody>
                  <a:tcPr/>
                </a:tc>
                <a:extLst>
                  <a:ext uri="{0D108BD9-81ED-4DB2-BD59-A6C34878D82A}">
                    <a16:rowId xmlns:a16="http://schemas.microsoft.com/office/drawing/2014/main" val="2451486518"/>
                  </a:ext>
                </a:extLst>
              </a:tr>
              <a:tr h="0">
                <a:tc>
                  <a:txBody>
                    <a:bodyPr/>
                    <a:lstStyle/>
                    <a:p>
                      <a:r>
                        <a:rPr lang="el-GR" sz="1600" dirty="0"/>
                        <a:t>Δ</a:t>
                      </a:r>
                      <a:r>
                        <a:rPr lang="en-US" sz="1600" baseline="30000" dirty="0"/>
                        <a:t>9</a:t>
                      </a:r>
                      <a:r>
                        <a:rPr lang="en-US" sz="1600" dirty="0"/>
                        <a:t>-THC</a:t>
                      </a:r>
                    </a:p>
                  </a:txBody>
                  <a:tcPr/>
                </a:tc>
                <a:tc>
                  <a:txBody>
                    <a:bodyPr/>
                    <a:lstStyle/>
                    <a:p>
                      <a:r>
                        <a:rPr lang="en-US" sz="1600" dirty="0">
                          <a:sym typeface="Wingdings" panose="05000000000000000000" pitchFamily="2" charset="2"/>
                        </a:rPr>
                        <a:t>313.2  191.2</a:t>
                      </a:r>
                      <a:endParaRPr lang="en-US" sz="1600" dirty="0"/>
                    </a:p>
                  </a:txBody>
                  <a:tcPr/>
                </a:tc>
                <a:tc>
                  <a:txBody>
                    <a:bodyPr/>
                    <a:lstStyle/>
                    <a:p>
                      <a:r>
                        <a:rPr lang="en-US" sz="1600" dirty="0"/>
                        <a:t>1.90 ± 0.46 mg/mL</a:t>
                      </a:r>
                    </a:p>
                  </a:txBody>
                  <a:tcPr/>
                </a:tc>
                <a:extLst>
                  <a:ext uri="{0D108BD9-81ED-4DB2-BD59-A6C34878D82A}">
                    <a16:rowId xmlns:a16="http://schemas.microsoft.com/office/drawing/2014/main" val="3963794650"/>
                  </a:ext>
                </a:extLst>
              </a:tr>
              <a:tr h="370840">
                <a:tc>
                  <a:txBody>
                    <a:bodyPr/>
                    <a:lstStyle/>
                    <a:p>
                      <a:r>
                        <a:rPr lang="en-US" sz="1600" dirty="0"/>
                        <a:t>CBN</a:t>
                      </a:r>
                    </a:p>
                  </a:txBody>
                  <a:tcPr/>
                </a:tc>
                <a:tc>
                  <a:txBody>
                    <a:bodyPr/>
                    <a:lstStyle/>
                    <a:p>
                      <a:r>
                        <a:rPr lang="en-US" sz="1600" dirty="0"/>
                        <a:t>309.2 </a:t>
                      </a:r>
                      <a:r>
                        <a:rPr lang="en-US" sz="1600" dirty="0">
                          <a:sym typeface="Wingdings" panose="05000000000000000000" pitchFamily="2" charset="2"/>
                        </a:rPr>
                        <a:t> 279.2</a:t>
                      </a:r>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63.9 ± 18.5 µg/mL</a:t>
                      </a:r>
                    </a:p>
                  </a:txBody>
                  <a:tcPr/>
                </a:tc>
                <a:extLst>
                  <a:ext uri="{0D108BD9-81ED-4DB2-BD59-A6C34878D82A}">
                    <a16:rowId xmlns:a16="http://schemas.microsoft.com/office/drawing/2014/main" val="2623390584"/>
                  </a:ext>
                </a:extLst>
              </a:tr>
            </a:tbl>
          </a:graphicData>
        </a:graphic>
      </p:graphicFrame>
      <p:pic>
        <p:nvPicPr>
          <p:cNvPr id="7" name="Picture 6">
            <a:extLst>
              <a:ext uri="{FF2B5EF4-FFF2-40B4-BE49-F238E27FC236}">
                <a16:creationId xmlns:a16="http://schemas.microsoft.com/office/drawing/2014/main" id="{85E47B11-DA25-4476-988B-31BB59B4443F}"/>
              </a:ext>
            </a:extLst>
          </p:cNvPr>
          <p:cNvPicPr>
            <a:picLocks noChangeAspect="1"/>
          </p:cNvPicPr>
          <p:nvPr/>
        </p:nvPicPr>
        <p:blipFill>
          <a:blip r:embed="rId2"/>
          <a:stretch>
            <a:fillRect/>
          </a:stretch>
        </p:blipFill>
        <p:spPr>
          <a:xfrm>
            <a:off x="6214938" y="653965"/>
            <a:ext cx="2913126" cy="1697721"/>
          </a:xfrm>
          <a:prstGeom prst="rect">
            <a:avLst/>
          </a:prstGeom>
        </p:spPr>
      </p:pic>
      <p:pic>
        <p:nvPicPr>
          <p:cNvPr id="8" name="Picture 7">
            <a:extLst>
              <a:ext uri="{FF2B5EF4-FFF2-40B4-BE49-F238E27FC236}">
                <a16:creationId xmlns:a16="http://schemas.microsoft.com/office/drawing/2014/main" id="{C21C85F5-BA4F-46D7-8890-5B17F3BA044C}"/>
              </a:ext>
            </a:extLst>
          </p:cNvPr>
          <p:cNvPicPr>
            <a:picLocks noChangeAspect="1"/>
          </p:cNvPicPr>
          <p:nvPr/>
        </p:nvPicPr>
        <p:blipFill>
          <a:blip r:embed="rId3"/>
          <a:stretch>
            <a:fillRect/>
          </a:stretch>
        </p:blipFill>
        <p:spPr>
          <a:xfrm>
            <a:off x="3077658" y="653965"/>
            <a:ext cx="3072564" cy="1697719"/>
          </a:xfrm>
          <a:prstGeom prst="rect">
            <a:avLst/>
          </a:prstGeom>
        </p:spPr>
      </p:pic>
      <p:pic>
        <p:nvPicPr>
          <p:cNvPr id="9" name="Picture 8">
            <a:extLst>
              <a:ext uri="{FF2B5EF4-FFF2-40B4-BE49-F238E27FC236}">
                <a16:creationId xmlns:a16="http://schemas.microsoft.com/office/drawing/2014/main" id="{A29994F2-E0AE-489B-B4AA-98EC2D11E2C8}"/>
              </a:ext>
            </a:extLst>
          </p:cNvPr>
          <p:cNvPicPr>
            <a:picLocks noChangeAspect="1"/>
          </p:cNvPicPr>
          <p:nvPr/>
        </p:nvPicPr>
        <p:blipFill>
          <a:blip r:embed="rId4"/>
          <a:stretch>
            <a:fillRect/>
          </a:stretch>
        </p:blipFill>
        <p:spPr>
          <a:xfrm>
            <a:off x="29139" y="653964"/>
            <a:ext cx="2978141" cy="1697719"/>
          </a:xfrm>
          <a:prstGeom prst="rect">
            <a:avLst/>
          </a:prstGeom>
        </p:spPr>
      </p:pic>
      <p:graphicFrame>
        <p:nvGraphicFramePr>
          <p:cNvPr id="10" name="Table 9">
            <a:extLst>
              <a:ext uri="{FF2B5EF4-FFF2-40B4-BE49-F238E27FC236}">
                <a16:creationId xmlns:a16="http://schemas.microsoft.com/office/drawing/2014/main" id="{1BCC4987-8E8E-4A79-BF7D-78BCC947EE45}"/>
              </a:ext>
            </a:extLst>
          </p:cNvPr>
          <p:cNvGraphicFramePr>
            <a:graphicFrameLocks noGrp="1"/>
          </p:cNvGraphicFramePr>
          <p:nvPr>
            <p:extLst>
              <p:ext uri="{D42A27DB-BD31-4B8C-83A1-F6EECF244321}">
                <p14:modId xmlns:p14="http://schemas.microsoft.com/office/powerpoint/2010/main" val="936029853"/>
              </p:ext>
            </p:extLst>
          </p:nvPr>
        </p:nvGraphicFramePr>
        <p:xfrm>
          <a:off x="29140" y="2351683"/>
          <a:ext cx="2978140" cy="716521"/>
        </p:xfrm>
        <a:graphic>
          <a:graphicData uri="http://schemas.openxmlformats.org/drawingml/2006/table">
            <a:tbl>
              <a:tblPr>
                <a:tableStyleId>{5C22544A-7EE6-4342-B048-85BDC9FD1C3A}</a:tableStyleId>
              </a:tblPr>
              <a:tblGrid>
                <a:gridCol w="719248">
                  <a:extLst>
                    <a:ext uri="{9D8B030D-6E8A-4147-A177-3AD203B41FA5}">
                      <a16:colId xmlns:a16="http://schemas.microsoft.com/office/drawing/2014/main" val="2474357719"/>
                    </a:ext>
                  </a:extLst>
                </a:gridCol>
                <a:gridCol w="809155">
                  <a:extLst>
                    <a:ext uri="{9D8B030D-6E8A-4147-A177-3AD203B41FA5}">
                      <a16:colId xmlns:a16="http://schemas.microsoft.com/office/drawing/2014/main" val="1144792266"/>
                    </a:ext>
                  </a:extLst>
                </a:gridCol>
                <a:gridCol w="752962">
                  <a:extLst>
                    <a:ext uri="{9D8B030D-6E8A-4147-A177-3AD203B41FA5}">
                      <a16:colId xmlns:a16="http://schemas.microsoft.com/office/drawing/2014/main" val="855273568"/>
                    </a:ext>
                  </a:extLst>
                </a:gridCol>
                <a:gridCol w="696775">
                  <a:extLst>
                    <a:ext uri="{9D8B030D-6E8A-4147-A177-3AD203B41FA5}">
                      <a16:colId xmlns:a16="http://schemas.microsoft.com/office/drawing/2014/main" val="1250566654"/>
                    </a:ext>
                  </a:extLst>
                </a:gridCol>
              </a:tblGrid>
              <a:tr h="145412">
                <a:tc gridSpan="4">
                  <a:txBody>
                    <a:bodyPr/>
                    <a:lstStyle/>
                    <a:p>
                      <a:pPr algn="ctr" fontAlgn="b"/>
                      <a:r>
                        <a:rPr lang="en-US" sz="800" b="0" i="0" u="none" strike="noStrike" dirty="0">
                          <a:effectLst/>
                          <a:latin typeface="Arial" panose="020B0604020202020204" pitchFamily="34" charset="0"/>
                        </a:rPr>
                        <a:t>CBD </a:t>
                      </a:r>
                    </a:p>
                  </a:txBody>
                  <a:tcPr marL="9525" marR="9525" marT="9525" marB="0" anchor="b"/>
                </a:tc>
                <a:tc hMerge="1">
                  <a:txBody>
                    <a:bodyPr/>
                    <a:lstStyle/>
                    <a:p>
                      <a:pPr algn="r" fontAlgn="b"/>
                      <a:endParaRPr lang="en-US" sz="800" b="0" i="0" u="none" strike="noStrike" dirty="0">
                        <a:effectLst/>
                        <a:latin typeface="Arial" panose="020B0604020202020204" pitchFamily="34" charset="0"/>
                      </a:endParaRPr>
                    </a:p>
                  </a:txBody>
                  <a:tcPr marL="9525" marR="9525" marT="9525" marB="0" anchor="b"/>
                </a:tc>
                <a:tc hMerge="1">
                  <a:txBody>
                    <a:bodyPr/>
                    <a:lstStyle/>
                    <a:p>
                      <a:pPr algn="r" fontAlgn="b"/>
                      <a:endParaRPr lang="en-US" sz="800" b="0" i="0" u="none" strike="noStrike" dirty="0">
                        <a:effectLst/>
                        <a:latin typeface="Arial" panose="020B0604020202020204" pitchFamily="34" charset="0"/>
                      </a:endParaRPr>
                    </a:p>
                  </a:txBody>
                  <a:tcPr marL="9525" marR="9525" marT="9525" marB="0" anchor="b"/>
                </a:tc>
                <a:tc hMerge="1">
                  <a:txBody>
                    <a:bodyPr/>
                    <a:lstStyle/>
                    <a:p>
                      <a:pPr algn="r" fontAlgn="b"/>
                      <a:endParaRPr lang="en-US" sz="800" b="0" i="0" u="none" strike="noStrike" dirty="0">
                        <a:effectLst/>
                        <a:latin typeface="Arial" panose="020B0604020202020204" pitchFamily="34" charset="0"/>
                      </a:endParaRPr>
                    </a:p>
                  </a:txBody>
                  <a:tcPr marL="9525" marR="9525" marT="9525" marB="0" anchor="b"/>
                </a:tc>
                <a:extLst>
                  <a:ext uri="{0D108BD9-81ED-4DB2-BD59-A6C34878D82A}">
                    <a16:rowId xmlns:a16="http://schemas.microsoft.com/office/drawing/2014/main" val="1291197562"/>
                  </a:ext>
                </a:extLst>
              </a:tr>
              <a:tr h="280285">
                <a:tc>
                  <a:txBody>
                    <a:bodyPr/>
                    <a:lstStyle/>
                    <a:p>
                      <a:pPr algn="l" fontAlgn="b"/>
                      <a:r>
                        <a:rPr lang="en-US" sz="800" u="none" strike="noStrike" dirty="0">
                          <a:effectLst/>
                        </a:rPr>
                        <a:t>hemp oil peak area</a:t>
                      </a:r>
                      <a:endParaRPr lang="en-US" sz="800" b="0" i="0" u="none" strike="noStrike" dirty="0">
                        <a:effectLst/>
                        <a:latin typeface="Arial" panose="020B0604020202020204" pitchFamily="34" charset="0"/>
                      </a:endParaRPr>
                    </a:p>
                  </a:txBody>
                  <a:tcPr marL="9525" marR="9525" marT="9525" marB="0" anchor="ctr"/>
                </a:tc>
                <a:tc>
                  <a:txBody>
                    <a:bodyPr/>
                    <a:lstStyle/>
                    <a:p>
                      <a:pPr algn="l" fontAlgn="b"/>
                      <a:r>
                        <a:rPr lang="en-US" sz="800" u="none" strike="noStrike" dirty="0">
                          <a:effectLst/>
                        </a:rPr>
                        <a:t>concentration (ng/mL)</a:t>
                      </a:r>
                      <a:endParaRPr lang="en-US" sz="800" b="0" i="0" u="none" strike="noStrike" dirty="0">
                        <a:effectLst/>
                        <a:latin typeface="Arial" panose="020B0604020202020204" pitchFamily="34" charset="0"/>
                      </a:endParaRPr>
                    </a:p>
                  </a:txBody>
                  <a:tcPr marL="9525" marR="9525" marT="9525" marB="0" anchor="ctr"/>
                </a:tc>
                <a:tc>
                  <a:txBody>
                    <a:bodyPr/>
                    <a:lstStyle/>
                    <a:p>
                      <a:pPr algn="l" fontAlgn="b"/>
                      <a:r>
                        <a:rPr lang="en-US" sz="800" u="none" strike="noStrike" dirty="0">
                          <a:effectLst/>
                        </a:rPr>
                        <a:t>Concentration in oil (ug/mL)</a:t>
                      </a:r>
                      <a:endParaRPr lang="en-US" sz="800" b="0" i="0" u="none" strike="noStrike" dirty="0">
                        <a:effectLst/>
                        <a:latin typeface="Arial" panose="020B0604020202020204" pitchFamily="34" charset="0"/>
                      </a:endParaRPr>
                    </a:p>
                  </a:txBody>
                  <a:tcPr marL="9525" marR="9525" marT="9525" marB="0" anchor="ctr"/>
                </a:tc>
                <a:tc>
                  <a:txBody>
                    <a:bodyPr/>
                    <a:lstStyle/>
                    <a:p>
                      <a:pPr algn="l" fontAlgn="b"/>
                      <a:r>
                        <a:rPr lang="en-US" sz="800" u="none" strike="noStrike" dirty="0">
                          <a:effectLst/>
                        </a:rPr>
                        <a:t>Average (ug/mL)</a:t>
                      </a:r>
                      <a:endParaRPr lang="en-US" sz="800" b="0" i="0" u="none" strike="noStrike" dirty="0">
                        <a:effectLst/>
                        <a:latin typeface="Arial" panose="020B0604020202020204" pitchFamily="34" charset="0"/>
                      </a:endParaRPr>
                    </a:p>
                  </a:txBody>
                  <a:tcPr marL="9525" marR="9525" marT="9525" marB="0" anchor="ctr"/>
                </a:tc>
                <a:extLst>
                  <a:ext uri="{0D108BD9-81ED-4DB2-BD59-A6C34878D82A}">
                    <a16:rowId xmlns:a16="http://schemas.microsoft.com/office/drawing/2014/main" val="1866748666"/>
                  </a:ext>
                </a:extLst>
              </a:tr>
              <a:tr h="145412">
                <a:tc>
                  <a:txBody>
                    <a:bodyPr/>
                    <a:lstStyle/>
                    <a:p>
                      <a:pPr algn="l" fontAlgn="b"/>
                      <a:r>
                        <a:rPr lang="en-US" sz="800" u="none" strike="noStrike">
                          <a:effectLst/>
                        </a:rPr>
                        <a:t>6933876.92</a:t>
                      </a:r>
                      <a:endParaRPr lang="en-US" sz="800" b="0" i="0" u="none" strike="noStrike">
                        <a:effectLst/>
                        <a:latin typeface="Arial" panose="020B0604020202020204" pitchFamily="34" charset="0"/>
                      </a:endParaRPr>
                    </a:p>
                  </a:txBody>
                  <a:tcPr marL="9525" marR="9525" marT="9525" marB="0" anchor="ctr"/>
                </a:tc>
                <a:tc>
                  <a:txBody>
                    <a:bodyPr/>
                    <a:lstStyle/>
                    <a:p>
                      <a:pPr algn="l" fontAlgn="b"/>
                      <a:r>
                        <a:rPr lang="en-US" sz="800" u="none" strike="noStrike" dirty="0">
                          <a:effectLst/>
                        </a:rPr>
                        <a:t>13698.00</a:t>
                      </a:r>
                      <a:endParaRPr lang="en-US" sz="800" b="0" i="0" u="none" strike="noStrike" dirty="0">
                        <a:effectLst/>
                        <a:latin typeface="Arial" panose="020B0604020202020204" pitchFamily="34" charset="0"/>
                      </a:endParaRPr>
                    </a:p>
                  </a:txBody>
                  <a:tcPr marL="9525" marR="9525" marT="9525" marB="0" anchor="ctr"/>
                </a:tc>
                <a:tc>
                  <a:txBody>
                    <a:bodyPr/>
                    <a:lstStyle/>
                    <a:p>
                      <a:pPr algn="l" fontAlgn="b"/>
                      <a:r>
                        <a:rPr lang="en-US" sz="800" u="none" strike="noStrike" dirty="0">
                          <a:effectLst/>
                        </a:rPr>
                        <a:t>27396.00</a:t>
                      </a:r>
                      <a:endParaRPr lang="en-US" sz="800" b="0" i="0" u="none" strike="noStrike" dirty="0">
                        <a:effectLst/>
                        <a:latin typeface="Arial" panose="020B0604020202020204" pitchFamily="34" charset="0"/>
                      </a:endParaRPr>
                    </a:p>
                  </a:txBody>
                  <a:tcPr marL="9525" marR="9525" marT="9525" marB="0" anchor="ctr"/>
                </a:tc>
                <a:tc>
                  <a:txBody>
                    <a:bodyPr/>
                    <a:lstStyle/>
                    <a:p>
                      <a:pPr algn="l" fontAlgn="b"/>
                      <a:r>
                        <a:rPr lang="en-US" sz="800" u="none" strike="noStrike" dirty="0">
                          <a:effectLst/>
                        </a:rPr>
                        <a:t>26232.00</a:t>
                      </a:r>
                      <a:endParaRPr lang="en-US" sz="800" b="0" i="0" u="none" strike="noStrike" dirty="0">
                        <a:effectLst/>
                        <a:latin typeface="Arial" panose="020B0604020202020204" pitchFamily="34" charset="0"/>
                      </a:endParaRPr>
                    </a:p>
                  </a:txBody>
                  <a:tcPr marL="9525" marR="9525" marT="9525" marB="0" anchor="ctr"/>
                </a:tc>
                <a:extLst>
                  <a:ext uri="{0D108BD9-81ED-4DB2-BD59-A6C34878D82A}">
                    <a16:rowId xmlns:a16="http://schemas.microsoft.com/office/drawing/2014/main" val="3327396493"/>
                  </a:ext>
                </a:extLst>
              </a:tr>
              <a:tr h="145412">
                <a:tc>
                  <a:txBody>
                    <a:bodyPr/>
                    <a:lstStyle/>
                    <a:p>
                      <a:pPr algn="l" fontAlgn="b"/>
                      <a:r>
                        <a:rPr lang="en-US" sz="800" u="none" strike="noStrike">
                          <a:effectLst/>
                        </a:rPr>
                        <a:t>6448417.69</a:t>
                      </a:r>
                      <a:endParaRPr lang="en-US" sz="800" b="0" i="0" u="none" strike="noStrike">
                        <a:effectLst/>
                        <a:latin typeface="Arial" panose="020B0604020202020204" pitchFamily="34" charset="0"/>
                      </a:endParaRPr>
                    </a:p>
                  </a:txBody>
                  <a:tcPr marL="9525" marR="9525" marT="9525" marB="0" anchor="ctr"/>
                </a:tc>
                <a:tc>
                  <a:txBody>
                    <a:bodyPr/>
                    <a:lstStyle/>
                    <a:p>
                      <a:pPr algn="l" fontAlgn="b"/>
                      <a:r>
                        <a:rPr lang="en-US" sz="800" u="none" strike="noStrike">
                          <a:effectLst/>
                        </a:rPr>
                        <a:t>12534.00</a:t>
                      </a:r>
                      <a:endParaRPr lang="en-US" sz="800" b="0" i="0" u="none" strike="noStrike">
                        <a:effectLst/>
                        <a:latin typeface="Arial" panose="020B0604020202020204" pitchFamily="34" charset="0"/>
                      </a:endParaRPr>
                    </a:p>
                  </a:txBody>
                  <a:tcPr marL="9525" marR="9525" marT="9525" marB="0" anchor="ctr"/>
                </a:tc>
                <a:tc>
                  <a:txBody>
                    <a:bodyPr/>
                    <a:lstStyle/>
                    <a:p>
                      <a:pPr algn="l" fontAlgn="b"/>
                      <a:r>
                        <a:rPr lang="en-US" sz="800" u="none" strike="noStrike" dirty="0">
                          <a:effectLst/>
                        </a:rPr>
                        <a:t>25068.00</a:t>
                      </a:r>
                      <a:endParaRPr lang="en-US" sz="800" b="0" i="0" u="none" strike="noStrike" dirty="0">
                        <a:effectLst/>
                        <a:latin typeface="Arial" panose="020B0604020202020204" pitchFamily="34" charset="0"/>
                      </a:endParaRPr>
                    </a:p>
                  </a:txBody>
                  <a:tcPr marL="9525" marR="9525" marT="9525" marB="0" anchor="ctr"/>
                </a:tc>
                <a:tc>
                  <a:txBody>
                    <a:bodyPr/>
                    <a:lstStyle/>
                    <a:p>
                      <a:pPr algn="l" fontAlgn="b"/>
                      <a:endParaRPr lang="en-US" sz="800" b="0" i="0" u="none" strike="noStrike" dirty="0">
                        <a:effectLst/>
                        <a:latin typeface="Arial" panose="020B0604020202020204" pitchFamily="34" charset="0"/>
                      </a:endParaRPr>
                    </a:p>
                  </a:txBody>
                  <a:tcPr marL="9525" marR="9525" marT="9525" marB="0" anchor="ctr"/>
                </a:tc>
                <a:extLst>
                  <a:ext uri="{0D108BD9-81ED-4DB2-BD59-A6C34878D82A}">
                    <a16:rowId xmlns:a16="http://schemas.microsoft.com/office/drawing/2014/main" val="3845678940"/>
                  </a:ext>
                </a:extLst>
              </a:tr>
            </a:tbl>
          </a:graphicData>
        </a:graphic>
      </p:graphicFrame>
      <p:graphicFrame>
        <p:nvGraphicFramePr>
          <p:cNvPr id="11" name="Table 10">
            <a:extLst>
              <a:ext uri="{FF2B5EF4-FFF2-40B4-BE49-F238E27FC236}">
                <a16:creationId xmlns:a16="http://schemas.microsoft.com/office/drawing/2014/main" id="{43CB763F-FEDE-466F-A271-4180E5B3A999}"/>
              </a:ext>
            </a:extLst>
          </p:cNvPr>
          <p:cNvGraphicFramePr>
            <a:graphicFrameLocks noGrp="1"/>
          </p:cNvGraphicFramePr>
          <p:nvPr>
            <p:extLst>
              <p:ext uri="{D42A27DB-BD31-4B8C-83A1-F6EECF244321}">
                <p14:modId xmlns:p14="http://schemas.microsoft.com/office/powerpoint/2010/main" val="508084851"/>
              </p:ext>
            </p:extLst>
          </p:nvPr>
        </p:nvGraphicFramePr>
        <p:xfrm>
          <a:off x="6214938" y="2351684"/>
          <a:ext cx="2913126" cy="731520"/>
        </p:xfrm>
        <a:graphic>
          <a:graphicData uri="http://schemas.openxmlformats.org/drawingml/2006/table">
            <a:tbl>
              <a:tblPr>
                <a:tableStyleId>{5C22544A-7EE6-4342-B048-85BDC9FD1C3A}</a:tableStyleId>
              </a:tblPr>
              <a:tblGrid>
                <a:gridCol w="777379">
                  <a:extLst>
                    <a:ext uri="{9D8B030D-6E8A-4147-A177-3AD203B41FA5}">
                      <a16:colId xmlns:a16="http://schemas.microsoft.com/office/drawing/2014/main" val="1288008994"/>
                    </a:ext>
                  </a:extLst>
                </a:gridCol>
                <a:gridCol w="679184">
                  <a:extLst>
                    <a:ext uri="{9D8B030D-6E8A-4147-A177-3AD203B41FA5}">
                      <a16:colId xmlns:a16="http://schemas.microsoft.com/office/drawing/2014/main" val="915097824"/>
                    </a:ext>
                  </a:extLst>
                </a:gridCol>
                <a:gridCol w="777379">
                  <a:extLst>
                    <a:ext uri="{9D8B030D-6E8A-4147-A177-3AD203B41FA5}">
                      <a16:colId xmlns:a16="http://schemas.microsoft.com/office/drawing/2014/main" val="3829941821"/>
                    </a:ext>
                  </a:extLst>
                </a:gridCol>
                <a:gridCol w="679184">
                  <a:extLst>
                    <a:ext uri="{9D8B030D-6E8A-4147-A177-3AD203B41FA5}">
                      <a16:colId xmlns:a16="http://schemas.microsoft.com/office/drawing/2014/main" val="2171687140"/>
                    </a:ext>
                  </a:extLst>
                </a:gridCol>
              </a:tblGrid>
              <a:tr h="128619">
                <a:tc gridSpan="4">
                  <a:txBody>
                    <a:bodyPr/>
                    <a:lstStyle/>
                    <a:p>
                      <a:pPr algn="ctr" fontAlgn="b"/>
                      <a:r>
                        <a:rPr lang="en-US" sz="800" b="0" i="0" u="none" strike="noStrike" dirty="0">
                          <a:effectLst/>
                          <a:latin typeface="Arial" panose="020B0604020202020204" pitchFamily="34" charset="0"/>
                        </a:rPr>
                        <a:t>CBN</a:t>
                      </a:r>
                    </a:p>
                  </a:txBody>
                  <a:tcPr marL="0" marR="0" marT="0" marB="0" anchor="ctr"/>
                </a:tc>
                <a:tc hMerge="1">
                  <a:txBody>
                    <a:bodyPr/>
                    <a:lstStyle/>
                    <a:p>
                      <a:pPr algn="r" fontAlgn="b"/>
                      <a:endParaRPr lang="en-US" sz="800" b="0" i="0" u="none" strike="noStrike" dirty="0">
                        <a:effectLst/>
                        <a:latin typeface="Arial" panose="020B0604020202020204" pitchFamily="34" charset="0"/>
                      </a:endParaRPr>
                    </a:p>
                  </a:txBody>
                  <a:tcPr marL="0" marR="0" marT="0" marB="0" anchor="b"/>
                </a:tc>
                <a:tc hMerge="1">
                  <a:txBody>
                    <a:bodyPr/>
                    <a:lstStyle/>
                    <a:p>
                      <a:pPr algn="r" fontAlgn="b"/>
                      <a:endParaRPr lang="en-US" sz="800" b="0" i="0" u="none" strike="noStrike" dirty="0">
                        <a:effectLst/>
                        <a:latin typeface="Arial" panose="020B0604020202020204" pitchFamily="34" charset="0"/>
                      </a:endParaRPr>
                    </a:p>
                  </a:txBody>
                  <a:tcPr marL="0" marR="0" marT="0" marB="0" anchor="b"/>
                </a:tc>
                <a:tc hMerge="1">
                  <a:txBody>
                    <a:bodyPr/>
                    <a:lstStyle/>
                    <a:p>
                      <a:pPr algn="r" fontAlgn="b"/>
                      <a:endParaRPr lang="en-US" sz="800" b="0" i="0" u="none" strike="noStrike" dirty="0">
                        <a:effectLst/>
                        <a:latin typeface="Arial" panose="020B0604020202020204" pitchFamily="34" charset="0"/>
                      </a:endParaRPr>
                    </a:p>
                  </a:txBody>
                  <a:tcPr marL="0" marR="0" marT="0" marB="0" anchor="b"/>
                </a:tc>
                <a:extLst>
                  <a:ext uri="{0D108BD9-81ED-4DB2-BD59-A6C34878D82A}">
                    <a16:rowId xmlns:a16="http://schemas.microsoft.com/office/drawing/2014/main" val="652466776"/>
                  </a:ext>
                </a:extLst>
              </a:tr>
              <a:tr h="301451">
                <a:tc>
                  <a:txBody>
                    <a:bodyPr/>
                    <a:lstStyle/>
                    <a:p>
                      <a:pPr algn="l" fontAlgn="b"/>
                      <a:r>
                        <a:rPr lang="en-US" sz="800" u="none" strike="noStrike" dirty="0">
                          <a:effectLst/>
                        </a:rPr>
                        <a:t>hemp oil peak area</a:t>
                      </a:r>
                      <a:endParaRPr lang="en-US" sz="800" b="0" i="0" u="none" strike="noStrike" dirty="0">
                        <a:effectLst/>
                        <a:latin typeface="Arial" panose="020B0604020202020204" pitchFamily="34" charset="0"/>
                      </a:endParaRPr>
                    </a:p>
                  </a:txBody>
                  <a:tcPr marL="0" marR="0" marT="0" marB="0" anchor="ctr"/>
                </a:tc>
                <a:tc>
                  <a:txBody>
                    <a:bodyPr/>
                    <a:lstStyle/>
                    <a:p>
                      <a:pPr algn="l" fontAlgn="b"/>
                      <a:r>
                        <a:rPr lang="en-US" sz="800" u="none" strike="noStrike" dirty="0">
                          <a:effectLst/>
                        </a:rPr>
                        <a:t>concentration (ng/mL)</a:t>
                      </a:r>
                      <a:endParaRPr lang="en-US" sz="800" b="0" i="0" u="none" strike="noStrike" dirty="0">
                        <a:effectLst/>
                        <a:latin typeface="Arial" panose="020B0604020202020204" pitchFamily="34" charset="0"/>
                      </a:endParaRPr>
                    </a:p>
                  </a:txBody>
                  <a:tcPr marL="0" marR="0" marT="0" marB="0" anchor="ctr"/>
                </a:tc>
                <a:tc>
                  <a:txBody>
                    <a:bodyPr/>
                    <a:lstStyle/>
                    <a:p>
                      <a:pPr algn="l" fontAlgn="b"/>
                      <a:r>
                        <a:rPr lang="en-US" sz="800" u="none" strike="noStrike" dirty="0">
                          <a:effectLst/>
                        </a:rPr>
                        <a:t>Concentration in oil (ug/mL)</a:t>
                      </a:r>
                      <a:endParaRPr lang="en-US" sz="800" b="0" i="0" u="none" strike="noStrike" dirty="0">
                        <a:effectLst/>
                        <a:latin typeface="Arial" panose="020B0604020202020204" pitchFamily="34" charset="0"/>
                      </a:endParaRPr>
                    </a:p>
                  </a:txBody>
                  <a:tcPr marL="0" marR="0" marT="0" marB="0" anchor="ctr"/>
                </a:tc>
                <a:tc>
                  <a:txBody>
                    <a:bodyPr/>
                    <a:lstStyle/>
                    <a:p>
                      <a:pPr algn="l" fontAlgn="b"/>
                      <a:r>
                        <a:rPr lang="en-US" sz="800" u="none" strike="noStrike" dirty="0">
                          <a:effectLst/>
                        </a:rPr>
                        <a:t>Average (ug/mL)</a:t>
                      </a:r>
                      <a:endParaRPr lang="en-US" sz="800" b="0" i="0" u="none" strike="noStrike" dirty="0">
                        <a:effectLst/>
                        <a:latin typeface="Arial" panose="020B0604020202020204" pitchFamily="34" charset="0"/>
                      </a:endParaRPr>
                    </a:p>
                  </a:txBody>
                  <a:tcPr marL="0" marR="0" marT="0" marB="0" anchor="ctr"/>
                </a:tc>
                <a:extLst>
                  <a:ext uri="{0D108BD9-81ED-4DB2-BD59-A6C34878D82A}">
                    <a16:rowId xmlns:a16="http://schemas.microsoft.com/office/drawing/2014/main" val="626626128"/>
                  </a:ext>
                </a:extLst>
              </a:tr>
              <a:tr h="150725">
                <a:tc>
                  <a:txBody>
                    <a:bodyPr/>
                    <a:lstStyle/>
                    <a:p>
                      <a:pPr algn="l" fontAlgn="b"/>
                      <a:r>
                        <a:rPr lang="en-US" sz="800" u="none" strike="noStrike">
                          <a:effectLst/>
                        </a:rPr>
                        <a:t>172186.64</a:t>
                      </a:r>
                      <a:endParaRPr lang="en-US" sz="800" b="0" i="0" u="none" strike="noStrike">
                        <a:effectLst/>
                        <a:latin typeface="Arial" panose="020B0604020202020204" pitchFamily="34" charset="0"/>
                      </a:endParaRPr>
                    </a:p>
                  </a:txBody>
                  <a:tcPr marL="0" marR="0" marT="0" marB="0" anchor="ctr"/>
                </a:tc>
                <a:tc>
                  <a:txBody>
                    <a:bodyPr/>
                    <a:lstStyle/>
                    <a:p>
                      <a:pPr algn="l" fontAlgn="b"/>
                      <a:r>
                        <a:rPr lang="en-US" sz="800" u="none" strike="noStrike" dirty="0">
                          <a:effectLst/>
                        </a:rPr>
                        <a:t>38.48</a:t>
                      </a:r>
                      <a:endParaRPr lang="en-US" sz="800" b="0" i="0" u="none" strike="noStrike" dirty="0">
                        <a:effectLst/>
                        <a:latin typeface="Arial" panose="020B0604020202020204" pitchFamily="34" charset="0"/>
                      </a:endParaRPr>
                    </a:p>
                  </a:txBody>
                  <a:tcPr marL="0" marR="0" marT="0" marB="0" anchor="ctr"/>
                </a:tc>
                <a:tc>
                  <a:txBody>
                    <a:bodyPr/>
                    <a:lstStyle/>
                    <a:p>
                      <a:pPr algn="l" fontAlgn="b"/>
                      <a:r>
                        <a:rPr lang="en-US" sz="800" u="none" strike="noStrike" dirty="0">
                          <a:effectLst/>
                        </a:rPr>
                        <a:t>76.96</a:t>
                      </a:r>
                      <a:endParaRPr lang="en-US" sz="800" b="0" i="0" u="none" strike="noStrike" dirty="0">
                        <a:effectLst/>
                        <a:latin typeface="Arial" panose="020B0604020202020204" pitchFamily="34" charset="0"/>
                      </a:endParaRPr>
                    </a:p>
                  </a:txBody>
                  <a:tcPr marL="0" marR="0" marT="0" marB="0" anchor="ctr"/>
                </a:tc>
                <a:tc>
                  <a:txBody>
                    <a:bodyPr/>
                    <a:lstStyle/>
                    <a:p>
                      <a:pPr algn="l" fontAlgn="b"/>
                      <a:r>
                        <a:rPr lang="en-US" sz="800" u="none" strike="noStrike" dirty="0">
                          <a:effectLst/>
                        </a:rPr>
                        <a:t>63.86</a:t>
                      </a:r>
                      <a:endParaRPr lang="en-US" sz="800" b="0" i="0" u="none" strike="noStrike" dirty="0">
                        <a:effectLst/>
                        <a:latin typeface="Arial" panose="020B0604020202020204" pitchFamily="34" charset="0"/>
                      </a:endParaRPr>
                    </a:p>
                  </a:txBody>
                  <a:tcPr marL="0" marR="0" marT="0" marB="0" anchor="ctr"/>
                </a:tc>
                <a:extLst>
                  <a:ext uri="{0D108BD9-81ED-4DB2-BD59-A6C34878D82A}">
                    <a16:rowId xmlns:a16="http://schemas.microsoft.com/office/drawing/2014/main" val="4162779680"/>
                  </a:ext>
                </a:extLst>
              </a:tr>
              <a:tr h="150725">
                <a:tc>
                  <a:txBody>
                    <a:bodyPr/>
                    <a:lstStyle/>
                    <a:p>
                      <a:pPr algn="l" fontAlgn="b"/>
                      <a:r>
                        <a:rPr lang="en-US" sz="800" u="none" strike="noStrike">
                          <a:effectLst/>
                        </a:rPr>
                        <a:t>125586.82</a:t>
                      </a:r>
                      <a:endParaRPr lang="en-US" sz="800" b="0" i="0" u="none" strike="noStrike">
                        <a:effectLst/>
                        <a:latin typeface="Arial" panose="020B0604020202020204" pitchFamily="34" charset="0"/>
                      </a:endParaRPr>
                    </a:p>
                  </a:txBody>
                  <a:tcPr marL="0" marR="0" marT="0" marB="0" anchor="ctr"/>
                </a:tc>
                <a:tc>
                  <a:txBody>
                    <a:bodyPr/>
                    <a:lstStyle/>
                    <a:p>
                      <a:pPr algn="l" fontAlgn="b"/>
                      <a:r>
                        <a:rPr lang="en-US" sz="800" u="none" strike="noStrike">
                          <a:effectLst/>
                        </a:rPr>
                        <a:t>25.38</a:t>
                      </a:r>
                      <a:endParaRPr lang="en-US" sz="800" b="0" i="0" u="none" strike="noStrike">
                        <a:effectLst/>
                        <a:latin typeface="Arial" panose="020B0604020202020204" pitchFamily="34" charset="0"/>
                      </a:endParaRPr>
                    </a:p>
                  </a:txBody>
                  <a:tcPr marL="0" marR="0" marT="0" marB="0" anchor="ctr"/>
                </a:tc>
                <a:tc>
                  <a:txBody>
                    <a:bodyPr/>
                    <a:lstStyle/>
                    <a:p>
                      <a:pPr algn="l" fontAlgn="b"/>
                      <a:r>
                        <a:rPr lang="en-US" sz="800" u="none" strike="noStrike">
                          <a:effectLst/>
                        </a:rPr>
                        <a:t>50.77</a:t>
                      </a:r>
                      <a:endParaRPr lang="en-US" sz="800" b="0" i="0" u="none" strike="noStrike">
                        <a:effectLst/>
                        <a:latin typeface="Arial" panose="020B0604020202020204" pitchFamily="34" charset="0"/>
                      </a:endParaRPr>
                    </a:p>
                  </a:txBody>
                  <a:tcPr marL="0" marR="0" marT="0" marB="0" anchor="ctr"/>
                </a:tc>
                <a:tc>
                  <a:txBody>
                    <a:bodyPr/>
                    <a:lstStyle/>
                    <a:p>
                      <a:pPr algn="l" fontAlgn="b"/>
                      <a:endParaRPr lang="en-US" sz="800" b="0" i="0" u="none" strike="noStrike" dirty="0">
                        <a:effectLst/>
                        <a:latin typeface="Arial" panose="020B0604020202020204" pitchFamily="34" charset="0"/>
                      </a:endParaRPr>
                    </a:p>
                  </a:txBody>
                  <a:tcPr marL="0" marR="0" marT="0" marB="0" anchor="ctr"/>
                </a:tc>
                <a:extLst>
                  <a:ext uri="{0D108BD9-81ED-4DB2-BD59-A6C34878D82A}">
                    <a16:rowId xmlns:a16="http://schemas.microsoft.com/office/drawing/2014/main" val="4189994762"/>
                  </a:ext>
                </a:extLst>
              </a:tr>
            </a:tbl>
          </a:graphicData>
        </a:graphic>
      </p:graphicFrame>
      <p:graphicFrame>
        <p:nvGraphicFramePr>
          <p:cNvPr id="12" name="Table 11">
            <a:extLst>
              <a:ext uri="{FF2B5EF4-FFF2-40B4-BE49-F238E27FC236}">
                <a16:creationId xmlns:a16="http://schemas.microsoft.com/office/drawing/2014/main" id="{9F64A131-B01B-4607-994C-5BF581EE15DB}"/>
              </a:ext>
            </a:extLst>
          </p:cNvPr>
          <p:cNvGraphicFramePr>
            <a:graphicFrameLocks noGrp="1"/>
          </p:cNvGraphicFramePr>
          <p:nvPr>
            <p:extLst>
              <p:ext uri="{D42A27DB-BD31-4B8C-83A1-F6EECF244321}">
                <p14:modId xmlns:p14="http://schemas.microsoft.com/office/powerpoint/2010/main" val="3598858241"/>
              </p:ext>
            </p:extLst>
          </p:nvPr>
        </p:nvGraphicFramePr>
        <p:xfrm>
          <a:off x="3077658" y="2336684"/>
          <a:ext cx="3072564" cy="731520"/>
        </p:xfrm>
        <a:graphic>
          <a:graphicData uri="http://schemas.openxmlformats.org/drawingml/2006/table">
            <a:tbl>
              <a:tblPr>
                <a:tableStyleId>{5C22544A-7EE6-4342-B048-85BDC9FD1C3A}</a:tableStyleId>
              </a:tblPr>
              <a:tblGrid>
                <a:gridCol w="671331">
                  <a:extLst>
                    <a:ext uri="{9D8B030D-6E8A-4147-A177-3AD203B41FA5}">
                      <a16:colId xmlns:a16="http://schemas.microsoft.com/office/drawing/2014/main" val="3510358"/>
                    </a:ext>
                  </a:extLst>
                </a:gridCol>
                <a:gridCol w="878427">
                  <a:extLst>
                    <a:ext uri="{9D8B030D-6E8A-4147-A177-3AD203B41FA5}">
                      <a16:colId xmlns:a16="http://schemas.microsoft.com/office/drawing/2014/main" val="1748109320"/>
                    </a:ext>
                  </a:extLst>
                </a:gridCol>
                <a:gridCol w="774879">
                  <a:extLst>
                    <a:ext uri="{9D8B030D-6E8A-4147-A177-3AD203B41FA5}">
                      <a16:colId xmlns:a16="http://schemas.microsoft.com/office/drawing/2014/main" val="26259467"/>
                    </a:ext>
                  </a:extLst>
                </a:gridCol>
                <a:gridCol w="747927">
                  <a:extLst>
                    <a:ext uri="{9D8B030D-6E8A-4147-A177-3AD203B41FA5}">
                      <a16:colId xmlns:a16="http://schemas.microsoft.com/office/drawing/2014/main" val="3004455155"/>
                    </a:ext>
                  </a:extLst>
                </a:gridCol>
              </a:tblGrid>
              <a:tr h="161673">
                <a:tc gridSpan="4">
                  <a:txBody>
                    <a:bodyPr/>
                    <a:lstStyle/>
                    <a:p>
                      <a:pPr algn="ctr" fontAlgn="b"/>
                      <a:r>
                        <a:rPr lang="en-US" sz="800" b="0" i="0" u="none" strike="noStrike" dirty="0">
                          <a:effectLst/>
                          <a:latin typeface="Arial" panose="020B0604020202020204" pitchFamily="34" charset="0"/>
                        </a:rPr>
                        <a:t>THC</a:t>
                      </a:r>
                    </a:p>
                  </a:txBody>
                  <a:tcPr marL="0" marR="0" marT="0" marB="0" anchor="ctr"/>
                </a:tc>
                <a:tc hMerge="1">
                  <a:txBody>
                    <a:bodyPr/>
                    <a:lstStyle/>
                    <a:p>
                      <a:pPr algn="r" fontAlgn="b"/>
                      <a:endParaRPr lang="en-US" sz="800" b="0" i="0" u="none" strike="noStrike" dirty="0">
                        <a:effectLst/>
                        <a:latin typeface="Arial" panose="020B0604020202020204" pitchFamily="34" charset="0"/>
                      </a:endParaRPr>
                    </a:p>
                  </a:txBody>
                  <a:tcPr marL="0" marR="0" marT="0" marB="0" anchor="b"/>
                </a:tc>
                <a:tc hMerge="1">
                  <a:txBody>
                    <a:bodyPr/>
                    <a:lstStyle/>
                    <a:p>
                      <a:pPr algn="r" fontAlgn="b"/>
                      <a:endParaRPr lang="en-US" sz="800" b="0" i="0" u="none" strike="noStrike" dirty="0">
                        <a:effectLst/>
                        <a:latin typeface="Arial" panose="020B0604020202020204" pitchFamily="34" charset="0"/>
                      </a:endParaRPr>
                    </a:p>
                  </a:txBody>
                  <a:tcPr marL="0" marR="0" marT="0" marB="0" anchor="b"/>
                </a:tc>
                <a:tc hMerge="1">
                  <a:txBody>
                    <a:bodyPr/>
                    <a:lstStyle/>
                    <a:p>
                      <a:pPr algn="r" fontAlgn="b"/>
                      <a:endParaRPr lang="en-US" sz="800" b="0" i="0" u="none" strike="noStrike" dirty="0">
                        <a:effectLst/>
                        <a:latin typeface="Arial" panose="020B0604020202020204" pitchFamily="34" charset="0"/>
                      </a:endParaRPr>
                    </a:p>
                  </a:txBody>
                  <a:tcPr marL="0" marR="0" marT="0" marB="0" anchor="b"/>
                </a:tc>
                <a:extLst>
                  <a:ext uri="{0D108BD9-81ED-4DB2-BD59-A6C34878D82A}">
                    <a16:rowId xmlns:a16="http://schemas.microsoft.com/office/drawing/2014/main" val="252660191"/>
                  </a:ext>
                </a:extLst>
              </a:tr>
              <a:tr h="284923">
                <a:tc>
                  <a:txBody>
                    <a:bodyPr/>
                    <a:lstStyle/>
                    <a:p>
                      <a:pPr algn="l" fontAlgn="b"/>
                      <a:r>
                        <a:rPr lang="en-US" sz="800" u="none" strike="noStrike" dirty="0">
                          <a:effectLst/>
                        </a:rPr>
                        <a:t>hemp oil peak area</a:t>
                      </a:r>
                      <a:endParaRPr lang="en-US" sz="800" b="0" i="0" u="none" strike="noStrike" dirty="0">
                        <a:effectLst/>
                        <a:latin typeface="Arial" panose="020B0604020202020204" pitchFamily="34" charset="0"/>
                      </a:endParaRPr>
                    </a:p>
                  </a:txBody>
                  <a:tcPr marL="0" marR="0" marT="0" marB="0" anchor="ctr"/>
                </a:tc>
                <a:tc>
                  <a:txBody>
                    <a:bodyPr/>
                    <a:lstStyle/>
                    <a:p>
                      <a:pPr algn="l" fontAlgn="b"/>
                      <a:r>
                        <a:rPr lang="en-US" sz="800" u="none" strike="noStrike" dirty="0">
                          <a:effectLst/>
                        </a:rPr>
                        <a:t>concentration (ng/mL)</a:t>
                      </a:r>
                      <a:endParaRPr lang="en-US" sz="800" b="0" i="0" u="none" strike="noStrike" dirty="0">
                        <a:effectLst/>
                        <a:latin typeface="Arial" panose="020B0604020202020204" pitchFamily="34" charset="0"/>
                      </a:endParaRPr>
                    </a:p>
                  </a:txBody>
                  <a:tcPr marL="0" marR="0" marT="0" marB="0" anchor="ctr"/>
                </a:tc>
                <a:tc>
                  <a:txBody>
                    <a:bodyPr/>
                    <a:lstStyle/>
                    <a:p>
                      <a:pPr algn="l" fontAlgn="b"/>
                      <a:r>
                        <a:rPr lang="en-US" sz="800" u="none" strike="noStrike" dirty="0">
                          <a:effectLst/>
                        </a:rPr>
                        <a:t>Concentration in oil (ug/mL)</a:t>
                      </a:r>
                      <a:endParaRPr lang="en-US" sz="800" b="0" i="0" u="none" strike="noStrike" dirty="0">
                        <a:effectLst/>
                        <a:latin typeface="Arial" panose="020B0604020202020204" pitchFamily="34" charset="0"/>
                      </a:endParaRPr>
                    </a:p>
                  </a:txBody>
                  <a:tcPr marL="0" marR="0" marT="0" marB="0" anchor="ctr"/>
                </a:tc>
                <a:tc>
                  <a:txBody>
                    <a:bodyPr/>
                    <a:lstStyle/>
                    <a:p>
                      <a:pPr algn="l" fontAlgn="b"/>
                      <a:r>
                        <a:rPr lang="en-US" sz="800" u="none" strike="noStrike" dirty="0">
                          <a:effectLst/>
                        </a:rPr>
                        <a:t>Average (ug/mL)</a:t>
                      </a:r>
                      <a:endParaRPr lang="en-US" sz="800" b="0" i="0" u="none" strike="noStrike" dirty="0">
                        <a:effectLst/>
                        <a:latin typeface="Arial" panose="020B0604020202020204" pitchFamily="34" charset="0"/>
                      </a:endParaRPr>
                    </a:p>
                  </a:txBody>
                  <a:tcPr marL="0" marR="0" marT="0" marB="0" anchor="ctr"/>
                </a:tc>
                <a:extLst>
                  <a:ext uri="{0D108BD9-81ED-4DB2-BD59-A6C34878D82A}">
                    <a16:rowId xmlns:a16="http://schemas.microsoft.com/office/drawing/2014/main" val="3369707546"/>
                  </a:ext>
                </a:extLst>
              </a:tr>
              <a:tr h="142462">
                <a:tc>
                  <a:txBody>
                    <a:bodyPr/>
                    <a:lstStyle/>
                    <a:p>
                      <a:pPr algn="l" fontAlgn="b"/>
                      <a:r>
                        <a:rPr lang="en-US" sz="800" u="none" strike="noStrike">
                          <a:effectLst/>
                        </a:rPr>
                        <a:t>23140.29</a:t>
                      </a:r>
                      <a:endParaRPr lang="en-US" sz="800" b="0" i="0" u="none" strike="noStrike">
                        <a:effectLst/>
                        <a:latin typeface="Arial" panose="020B0604020202020204" pitchFamily="34" charset="0"/>
                      </a:endParaRPr>
                    </a:p>
                  </a:txBody>
                  <a:tcPr marL="0" marR="0" marT="0" marB="0" anchor="ctr"/>
                </a:tc>
                <a:tc>
                  <a:txBody>
                    <a:bodyPr/>
                    <a:lstStyle/>
                    <a:p>
                      <a:pPr algn="l" fontAlgn="b"/>
                      <a:r>
                        <a:rPr lang="en-US" sz="800" u="none" strike="noStrike">
                          <a:effectLst/>
                        </a:rPr>
                        <a:t>1113.39</a:t>
                      </a:r>
                      <a:endParaRPr lang="en-US" sz="800" b="0" i="0" u="none" strike="noStrike">
                        <a:effectLst/>
                        <a:latin typeface="Arial" panose="020B0604020202020204" pitchFamily="34" charset="0"/>
                      </a:endParaRPr>
                    </a:p>
                  </a:txBody>
                  <a:tcPr marL="0" marR="0" marT="0" marB="0" anchor="ctr"/>
                </a:tc>
                <a:tc>
                  <a:txBody>
                    <a:bodyPr/>
                    <a:lstStyle/>
                    <a:p>
                      <a:pPr algn="l" fontAlgn="b"/>
                      <a:r>
                        <a:rPr lang="en-US" sz="800" u="none" strike="noStrike" dirty="0">
                          <a:effectLst/>
                        </a:rPr>
                        <a:t>2226.78</a:t>
                      </a:r>
                      <a:endParaRPr lang="en-US" sz="800" b="0" i="0" u="none" strike="noStrike" dirty="0">
                        <a:effectLst/>
                        <a:latin typeface="Arial" panose="020B0604020202020204" pitchFamily="34" charset="0"/>
                      </a:endParaRPr>
                    </a:p>
                  </a:txBody>
                  <a:tcPr marL="0" marR="0" marT="0" marB="0" anchor="ctr"/>
                </a:tc>
                <a:tc>
                  <a:txBody>
                    <a:bodyPr/>
                    <a:lstStyle/>
                    <a:p>
                      <a:pPr algn="l" fontAlgn="b"/>
                      <a:r>
                        <a:rPr lang="en-US" sz="800" u="none" strike="noStrike" dirty="0">
                          <a:effectLst/>
                        </a:rPr>
                        <a:t>1898.80</a:t>
                      </a:r>
                      <a:endParaRPr lang="en-US" sz="800" b="0" i="0" u="none" strike="noStrike" dirty="0">
                        <a:effectLst/>
                        <a:latin typeface="Arial" panose="020B0604020202020204" pitchFamily="34" charset="0"/>
                      </a:endParaRPr>
                    </a:p>
                  </a:txBody>
                  <a:tcPr marL="0" marR="0" marT="0" marB="0" anchor="ctr"/>
                </a:tc>
                <a:extLst>
                  <a:ext uri="{0D108BD9-81ED-4DB2-BD59-A6C34878D82A}">
                    <a16:rowId xmlns:a16="http://schemas.microsoft.com/office/drawing/2014/main" val="285004417"/>
                  </a:ext>
                </a:extLst>
              </a:tr>
              <a:tr h="142462">
                <a:tc>
                  <a:txBody>
                    <a:bodyPr/>
                    <a:lstStyle/>
                    <a:p>
                      <a:pPr algn="l" fontAlgn="b"/>
                      <a:r>
                        <a:rPr lang="en-US" sz="800" u="none" strike="noStrike">
                          <a:effectLst/>
                        </a:rPr>
                        <a:t>15914.53</a:t>
                      </a:r>
                      <a:endParaRPr lang="en-US" sz="800" b="0" i="0" u="none" strike="noStrike">
                        <a:effectLst/>
                        <a:latin typeface="Arial" panose="020B0604020202020204" pitchFamily="34" charset="0"/>
                      </a:endParaRPr>
                    </a:p>
                  </a:txBody>
                  <a:tcPr marL="0" marR="0" marT="0" marB="0" anchor="ctr"/>
                </a:tc>
                <a:tc>
                  <a:txBody>
                    <a:bodyPr/>
                    <a:lstStyle/>
                    <a:p>
                      <a:pPr algn="l" fontAlgn="b"/>
                      <a:r>
                        <a:rPr lang="en-US" sz="800" u="none" strike="noStrike">
                          <a:effectLst/>
                        </a:rPr>
                        <a:t>785.41</a:t>
                      </a:r>
                      <a:endParaRPr lang="en-US" sz="800" b="0" i="0" u="none" strike="noStrike">
                        <a:effectLst/>
                        <a:latin typeface="Arial" panose="020B0604020202020204" pitchFamily="34" charset="0"/>
                      </a:endParaRPr>
                    </a:p>
                  </a:txBody>
                  <a:tcPr marL="0" marR="0" marT="0" marB="0" anchor="ctr"/>
                </a:tc>
                <a:tc>
                  <a:txBody>
                    <a:bodyPr/>
                    <a:lstStyle/>
                    <a:p>
                      <a:pPr algn="l" fontAlgn="b"/>
                      <a:r>
                        <a:rPr lang="en-US" sz="800" u="none" strike="noStrike">
                          <a:effectLst/>
                        </a:rPr>
                        <a:t>1570.83</a:t>
                      </a:r>
                      <a:endParaRPr lang="en-US" sz="800" b="0" i="0" u="none" strike="noStrike">
                        <a:effectLst/>
                        <a:latin typeface="Arial" panose="020B0604020202020204" pitchFamily="34" charset="0"/>
                      </a:endParaRPr>
                    </a:p>
                  </a:txBody>
                  <a:tcPr marL="0" marR="0" marT="0" marB="0" anchor="ctr"/>
                </a:tc>
                <a:tc>
                  <a:txBody>
                    <a:bodyPr/>
                    <a:lstStyle/>
                    <a:p>
                      <a:pPr algn="l" fontAlgn="b"/>
                      <a:endParaRPr lang="en-US" sz="800" b="0" i="0" u="none" strike="noStrike" dirty="0">
                        <a:effectLst/>
                        <a:latin typeface="Arial" panose="020B0604020202020204" pitchFamily="34" charset="0"/>
                      </a:endParaRPr>
                    </a:p>
                  </a:txBody>
                  <a:tcPr marL="0" marR="0" marT="0" marB="0" anchor="ctr"/>
                </a:tc>
                <a:extLst>
                  <a:ext uri="{0D108BD9-81ED-4DB2-BD59-A6C34878D82A}">
                    <a16:rowId xmlns:a16="http://schemas.microsoft.com/office/drawing/2014/main" val="2646566577"/>
                  </a:ext>
                </a:extLst>
              </a:tr>
            </a:tbl>
          </a:graphicData>
        </a:graphic>
      </p:graphicFrame>
      <p:sp>
        <p:nvSpPr>
          <p:cNvPr id="3" name="TextBox 2">
            <a:extLst>
              <a:ext uri="{FF2B5EF4-FFF2-40B4-BE49-F238E27FC236}">
                <a16:creationId xmlns:a16="http://schemas.microsoft.com/office/drawing/2014/main" id="{EDA9F265-D810-B68C-7B7D-EADA002F1C9C}"/>
              </a:ext>
            </a:extLst>
          </p:cNvPr>
          <p:cNvSpPr txBox="1"/>
          <p:nvPr/>
        </p:nvSpPr>
        <p:spPr>
          <a:xfrm>
            <a:off x="159798" y="5192398"/>
            <a:ext cx="8824404" cy="1384995"/>
          </a:xfrm>
          <a:prstGeom prst="rect">
            <a:avLst/>
          </a:prstGeom>
          <a:noFill/>
        </p:spPr>
        <p:txBody>
          <a:bodyPr wrap="square">
            <a:spAutoFit/>
          </a:bodyPr>
          <a:lstStyle/>
          <a:p>
            <a:r>
              <a:rPr lang="en-US" sz="1200" b="1" dirty="0">
                <a:latin typeface="Arial" panose="020B0604020202020204" pitchFamily="34" charset="0"/>
                <a:cs typeface="Arial" panose="020B0604020202020204" pitchFamily="34" charset="0"/>
              </a:rPr>
              <a:t>Supplementary Figure 2: </a:t>
            </a:r>
            <a:r>
              <a:rPr lang="en-US" sz="1200" dirty="0">
                <a:latin typeface="Arial" panose="020B0604020202020204" pitchFamily="34" charset="0"/>
                <a:cs typeface="Arial" panose="020B0604020202020204" pitchFamily="34" charset="0"/>
              </a:rPr>
              <a:t>Estimated Cannabinoid Concentrations in Hemp Oil Preparation. The concentrations of CBD, THC, and CBN in hemp oil were estimated by extrapolation from standard curves prepared using purchased reference standards analyzed by LC-MS/MS. Standard curve samples were prepared in the range of 0.25 – 50000 ng/mL and fitted with 1/X</a:t>
            </a:r>
            <a:r>
              <a:rPr lang="en-US" sz="1200" baseline="30000" dirty="0">
                <a:latin typeface="Arial" panose="020B0604020202020204" pitchFamily="34" charset="0"/>
                <a:cs typeface="Arial" panose="020B0604020202020204" pitchFamily="34" charset="0"/>
              </a:rPr>
              <a:t>2</a:t>
            </a:r>
            <a:r>
              <a:rPr lang="en-US" sz="1200" baseline="0" dirty="0">
                <a:latin typeface="Arial" panose="020B0604020202020204" pitchFamily="34" charset="0"/>
                <a:cs typeface="Arial" panose="020B0604020202020204" pitchFamily="34" charset="0"/>
              </a:rPr>
              <a:t> weighting.</a:t>
            </a:r>
            <a:r>
              <a:rPr lang="en-US" sz="1200" dirty="0">
                <a:latin typeface="Arial" panose="020B0604020202020204" pitchFamily="34" charset="0"/>
                <a:cs typeface="Arial" panose="020B0604020202020204" pitchFamily="34" charset="0"/>
              </a:rPr>
              <a:t> Hemp oil samples were diluted 1:2000 in 1:1 </a:t>
            </a:r>
            <a:r>
              <a:rPr lang="en-US" sz="1200" dirty="0" err="1">
                <a:latin typeface="Arial" panose="020B0604020202020204" pitchFamily="34" charset="0"/>
                <a:cs typeface="Arial" panose="020B0604020202020204" pitchFamily="34" charset="0"/>
              </a:rPr>
              <a:t>methanol:water</a:t>
            </a:r>
            <a:r>
              <a:rPr lang="en-US" sz="1200" dirty="0">
                <a:latin typeface="Arial" panose="020B0604020202020204" pitchFamily="34" charset="0"/>
                <a:cs typeface="Arial" panose="020B0604020202020204" pitchFamily="34" charset="0"/>
              </a:rPr>
              <a:t> and injected in duplicate for analysis. Tables show calculated peak area, estimated concentration in ng/mL, and estimated concentration in hemp oil (multiplied to account for dilution factor). Mass transitions used for each analyte are shown, along with the average ± standard deviation of the calculated concentrations in the hemp oil sample. </a:t>
            </a:r>
          </a:p>
        </p:txBody>
      </p:sp>
    </p:spTree>
    <p:extLst>
      <p:ext uri="{BB962C8B-B14F-4D97-AF65-F5344CB8AC3E}">
        <p14:creationId xmlns:p14="http://schemas.microsoft.com/office/powerpoint/2010/main" val="2757448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235FBEA-5C54-4F18-A542-ABD9182C5352}"/>
              </a:ext>
            </a:extLst>
          </p:cNvPr>
          <p:cNvSpPr txBox="1">
            <a:spLocks/>
          </p:cNvSpPr>
          <p:nvPr/>
        </p:nvSpPr>
        <p:spPr>
          <a:xfrm>
            <a:off x="86012" y="159038"/>
            <a:ext cx="1952625" cy="3159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Supplementary Figure 3</a:t>
            </a:r>
          </a:p>
        </p:txBody>
      </p:sp>
      <p:graphicFrame>
        <p:nvGraphicFramePr>
          <p:cNvPr id="8" name="Object 7">
            <a:extLst>
              <a:ext uri="{FF2B5EF4-FFF2-40B4-BE49-F238E27FC236}">
                <a16:creationId xmlns:a16="http://schemas.microsoft.com/office/drawing/2014/main" id="{81DEA7E0-8A53-7C6C-A33C-D48833A7E51B}"/>
              </a:ext>
            </a:extLst>
          </p:cNvPr>
          <p:cNvGraphicFramePr>
            <a:graphicFrameLocks noChangeAspect="1"/>
          </p:cNvGraphicFramePr>
          <p:nvPr>
            <p:extLst>
              <p:ext uri="{D42A27DB-BD31-4B8C-83A1-F6EECF244321}">
                <p14:modId xmlns:p14="http://schemas.microsoft.com/office/powerpoint/2010/main" val="136709406"/>
              </p:ext>
            </p:extLst>
          </p:nvPr>
        </p:nvGraphicFramePr>
        <p:xfrm>
          <a:off x="3327033" y="249855"/>
          <a:ext cx="5368444" cy="5192157"/>
        </p:xfrm>
        <a:graphic>
          <a:graphicData uri="http://schemas.openxmlformats.org/presentationml/2006/ole">
            <mc:AlternateContent xmlns:mc="http://schemas.openxmlformats.org/markup-compatibility/2006">
              <mc:Choice xmlns:v="urn:schemas-microsoft-com:vml" Requires="v">
                <p:oleObj name="Prism 9" r:id="rId2" imgW="5656292" imgH="5470380" progId="Prism9.Document">
                  <p:embed/>
                </p:oleObj>
              </mc:Choice>
              <mc:Fallback>
                <p:oleObj name="Prism 9" r:id="rId2" imgW="5656292" imgH="5470380" progId="Prism9.Document">
                  <p:embed/>
                  <p:pic>
                    <p:nvPicPr>
                      <p:cNvPr id="0" name=""/>
                      <p:cNvPicPr/>
                      <p:nvPr/>
                    </p:nvPicPr>
                    <p:blipFill>
                      <a:blip r:embed="rId3"/>
                      <a:stretch>
                        <a:fillRect/>
                      </a:stretch>
                    </p:blipFill>
                    <p:spPr>
                      <a:xfrm>
                        <a:off x="3327033" y="249855"/>
                        <a:ext cx="5368444" cy="5192157"/>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9A326345-2666-BAAF-291E-FABF4455370F}"/>
              </a:ext>
            </a:extLst>
          </p:cNvPr>
          <p:cNvSpPr txBox="1"/>
          <p:nvPr/>
        </p:nvSpPr>
        <p:spPr>
          <a:xfrm>
            <a:off x="159798" y="5685064"/>
            <a:ext cx="8824404" cy="461665"/>
          </a:xfrm>
          <a:prstGeom prst="rect">
            <a:avLst/>
          </a:prstGeom>
          <a:noFill/>
        </p:spPr>
        <p:txBody>
          <a:bodyPr wrap="square">
            <a:spAutoFit/>
          </a:bodyPr>
          <a:lstStyle/>
          <a:p>
            <a:r>
              <a:rPr lang="en-US" sz="1200" b="1" dirty="0">
                <a:latin typeface="Arial" panose="020B0604020202020204" pitchFamily="34" charset="0"/>
                <a:cs typeface="Arial" panose="020B0604020202020204" pitchFamily="34" charset="0"/>
              </a:rPr>
              <a:t>Supplementary Figure 3: </a:t>
            </a:r>
            <a:r>
              <a:rPr lang="en-US" sz="1200" dirty="0">
                <a:latin typeface="Arial" panose="020B0604020202020204" pitchFamily="34" charset="0"/>
                <a:cs typeface="Arial" panose="020B0604020202020204" pitchFamily="34" charset="0"/>
              </a:rPr>
              <a:t>Aerosol Particle sizes of the investigated e-liquid compositions. The Mass Median Aerosol Diameters (MMAD) of the investigated e-liquids did not significantly differ in this triplicate analysis. GSD=geometric standard deviation.</a:t>
            </a:r>
          </a:p>
        </p:txBody>
      </p:sp>
    </p:spTree>
    <p:extLst>
      <p:ext uri="{BB962C8B-B14F-4D97-AF65-F5344CB8AC3E}">
        <p14:creationId xmlns:p14="http://schemas.microsoft.com/office/powerpoint/2010/main" val="756842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C3D0A56-D066-4743-A7C4-379FEC053928}"/>
              </a:ext>
            </a:extLst>
          </p:cNvPr>
          <p:cNvPicPr>
            <a:picLocks noChangeAspect="1"/>
          </p:cNvPicPr>
          <p:nvPr/>
        </p:nvPicPr>
        <p:blipFill rotWithShape="1">
          <a:blip r:embed="rId2"/>
          <a:srcRect l="14769" t="16960" r="14721" b="11763"/>
          <a:stretch/>
        </p:blipFill>
        <p:spPr>
          <a:xfrm>
            <a:off x="60965" y="1947875"/>
            <a:ext cx="2623262" cy="2651811"/>
          </a:xfrm>
          <a:prstGeom prst="rect">
            <a:avLst/>
          </a:prstGeom>
        </p:spPr>
      </p:pic>
      <p:sp>
        <p:nvSpPr>
          <p:cNvPr id="7" name="TextBox 6">
            <a:extLst>
              <a:ext uri="{FF2B5EF4-FFF2-40B4-BE49-F238E27FC236}">
                <a16:creationId xmlns:a16="http://schemas.microsoft.com/office/drawing/2014/main" id="{883C30FE-258F-4209-A728-B2C4B6FB53B6}"/>
              </a:ext>
            </a:extLst>
          </p:cNvPr>
          <p:cNvSpPr txBox="1"/>
          <p:nvPr/>
        </p:nvSpPr>
        <p:spPr>
          <a:xfrm>
            <a:off x="693236" y="1598885"/>
            <a:ext cx="1399614"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PG/VG day 3</a:t>
            </a:r>
          </a:p>
        </p:txBody>
      </p:sp>
      <p:sp>
        <p:nvSpPr>
          <p:cNvPr id="8" name="TextBox 7">
            <a:extLst>
              <a:ext uri="{FF2B5EF4-FFF2-40B4-BE49-F238E27FC236}">
                <a16:creationId xmlns:a16="http://schemas.microsoft.com/office/drawing/2014/main" id="{546E3CA5-7567-4C53-8D6A-07CF4B060CD7}"/>
              </a:ext>
            </a:extLst>
          </p:cNvPr>
          <p:cNvSpPr txBox="1"/>
          <p:nvPr/>
        </p:nvSpPr>
        <p:spPr>
          <a:xfrm>
            <a:off x="3487030" y="1598885"/>
            <a:ext cx="1134670"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VEA day 3</a:t>
            </a:r>
          </a:p>
        </p:txBody>
      </p:sp>
      <p:pic>
        <p:nvPicPr>
          <p:cNvPr id="11" name="Picture 10">
            <a:extLst>
              <a:ext uri="{FF2B5EF4-FFF2-40B4-BE49-F238E27FC236}">
                <a16:creationId xmlns:a16="http://schemas.microsoft.com/office/drawing/2014/main" id="{C49A2D56-409C-4619-BC28-3DDFA9D43655}"/>
              </a:ext>
            </a:extLst>
          </p:cNvPr>
          <p:cNvPicPr>
            <a:picLocks noChangeAspect="1"/>
          </p:cNvPicPr>
          <p:nvPr/>
        </p:nvPicPr>
        <p:blipFill rotWithShape="1">
          <a:blip r:embed="rId3"/>
          <a:srcRect l="14817" t="16389" r="14673" b="12333"/>
          <a:stretch/>
        </p:blipFill>
        <p:spPr>
          <a:xfrm>
            <a:off x="2742734" y="1947875"/>
            <a:ext cx="2623262" cy="2651811"/>
          </a:xfrm>
          <a:prstGeom prst="rect">
            <a:avLst/>
          </a:prstGeom>
        </p:spPr>
      </p:pic>
      <p:graphicFrame>
        <p:nvGraphicFramePr>
          <p:cNvPr id="24" name="Table 23">
            <a:extLst>
              <a:ext uri="{FF2B5EF4-FFF2-40B4-BE49-F238E27FC236}">
                <a16:creationId xmlns:a16="http://schemas.microsoft.com/office/drawing/2014/main" id="{37963000-D428-4B23-8552-3478F101A805}"/>
              </a:ext>
            </a:extLst>
          </p:cNvPr>
          <p:cNvGraphicFramePr>
            <a:graphicFrameLocks noGrp="1"/>
          </p:cNvGraphicFramePr>
          <p:nvPr>
            <p:extLst>
              <p:ext uri="{D42A27DB-BD31-4B8C-83A1-F6EECF244321}">
                <p14:modId xmlns:p14="http://schemas.microsoft.com/office/powerpoint/2010/main" val="3680526905"/>
              </p:ext>
            </p:extLst>
          </p:nvPr>
        </p:nvGraphicFramePr>
        <p:xfrm>
          <a:off x="5597445" y="1257554"/>
          <a:ext cx="3546555" cy="3342132"/>
        </p:xfrm>
        <a:graphic>
          <a:graphicData uri="http://schemas.openxmlformats.org/drawingml/2006/table">
            <a:tbl>
              <a:tblPr/>
              <a:tblGrid>
                <a:gridCol w="155086">
                  <a:extLst>
                    <a:ext uri="{9D8B030D-6E8A-4147-A177-3AD203B41FA5}">
                      <a16:colId xmlns:a16="http://schemas.microsoft.com/office/drawing/2014/main" val="1712467194"/>
                    </a:ext>
                  </a:extLst>
                </a:gridCol>
                <a:gridCol w="3391469">
                  <a:extLst>
                    <a:ext uri="{9D8B030D-6E8A-4147-A177-3AD203B41FA5}">
                      <a16:colId xmlns:a16="http://schemas.microsoft.com/office/drawing/2014/main" val="298989651"/>
                    </a:ext>
                  </a:extLst>
                </a:gridCol>
              </a:tblGrid>
              <a:tr h="131284">
                <a:tc>
                  <a:txBody>
                    <a:bodyPr/>
                    <a:lstStyle/>
                    <a:p>
                      <a:pPr marL="0" marR="0" algn="l">
                        <a:lnSpc>
                          <a:spcPct val="107000"/>
                        </a:lnSpc>
                        <a:spcBef>
                          <a:spcPts val="0"/>
                        </a:spcBef>
                        <a:spcAft>
                          <a:spcPts val="800"/>
                        </a:spcAft>
                      </a:pPr>
                      <a:r>
                        <a:rPr lang="en-US" sz="1200">
                          <a:effectLst/>
                          <a:latin typeface="Calibri" panose="020F0502020204030204" pitchFamily="34" charset="0"/>
                          <a:ea typeface="Calibri" panose="020F0502020204030204" pitchFamily="34" charset="0"/>
                          <a:cs typeface="Times New Roman" panose="02020603050405020304" pitchFamily="18" charset="0"/>
                        </a:rPr>
                        <a:t> </a:t>
                      </a:r>
                    </a:p>
                  </a:txBody>
                  <a:tcPr marL="9525" marR="9525" marT="9525" marB="0" anchor="ctr">
                    <a:lnL>
                      <a:noFill/>
                    </a:lnL>
                    <a:lnR>
                      <a:noFill/>
                    </a:lnR>
                    <a:lnT>
                      <a:noFill/>
                    </a:lnT>
                    <a:lnB>
                      <a:noFill/>
                    </a:lnB>
                    <a:solidFill>
                      <a:srgbClr val="333399"/>
                    </a:solidFill>
                  </a:tcPr>
                </a:tc>
                <a:tc>
                  <a:txBody>
                    <a:bodyPr/>
                    <a:lstStyle/>
                    <a:p>
                      <a:pPr marL="0" marR="0" algn="l">
                        <a:lnSpc>
                          <a:spcPct val="107000"/>
                        </a:lnSpc>
                        <a:spcBef>
                          <a:spcPts val="0"/>
                        </a:spcBef>
                        <a:spcAft>
                          <a:spcPts val="8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calcium-binding protein (PC00060) </a:t>
                      </a:r>
                    </a:p>
                  </a:txBody>
                  <a:tcPr marL="9525" marR="9525" marT="9525" marB="0">
                    <a:lnL>
                      <a:noFill/>
                    </a:lnL>
                    <a:lnR>
                      <a:noFill/>
                    </a:lnR>
                    <a:lnT>
                      <a:noFill/>
                    </a:lnT>
                    <a:lnB>
                      <a:noFill/>
                    </a:lnB>
                  </a:tcPr>
                </a:tc>
                <a:extLst>
                  <a:ext uri="{0D108BD9-81ED-4DB2-BD59-A6C34878D82A}">
                    <a16:rowId xmlns:a16="http://schemas.microsoft.com/office/drawing/2014/main" val="1058808211"/>
                  </a:ext>
                </a:extLst>
              </a:tr>
              <a:tr h="128086">
                <a:tc>
                  <a:txBody>
                    <a:bodyPr/>
                    <a:lstStyle/>
                    <a:p>
                      <a:pPr marL="0" marR="0" algn="l">
                        <a:lnSpc>
                          <a:spcPct val="107000"/>
                        </a:lnSpc>
                        <a:spcBef>
                          <a:spcPts val="0"/>
                        </a:spcBef>
                        <a:spcAft>
                          <a:spcPts val="800"/>
                        </a:spcAft>
                      </a:pPr>
                      <a:r>
                        <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a:noFill/>
                    </a:lnL>
                    <a:lnR>
                      <a:noFill/>
                    </a:lnR>
                    <a:lnT>
                      <a:noFill/>
                    </a:lnT>
                    <a:lnB>
                      <a:noFill/>
                    </a:lnB>
                    <a:solidFill>
                      <a:srgbClr val="9933FF"/>
                    </a:solidFill>
                  </a:tcPr>
                </a:tc>
                <a:tc>
                  <a:txBody>
                    <a:bodyPr/>
                    <a:lstStyle/>
                    <a:p>
                      <a:pPr marL="0" marR="0" algn="l">
                        <a:lnSpc>
                          <a:spcPct val="107000"/>
                        </a:lnSpc>
                        <a:spcBef>
                          <a:spcPts val="0"/>
                        </a:spcBef>
                        <a:spcAft>
                          <a:spcPts val="800"/>
                        </a:spcAft>
                      </a:pPr>
                      <a:r>
                        <a:rPr lang="en-US" sz="1200">
                          <a:effectLst/>
                          <a:latin typeface="Calibri" panose="020F0502020204030204" pitchFamily="34" charset="0"/>
                          <a:ea typeface="Calibri" panose="020F0502020204030204" pitchFamily="34" charset="0"/>
                          <a:cs typeface="Times New Roman" panose="02020603050405020304" pitchFamily="18" charset="0"/>
                        </a:rPr>
                        <a:t>chaperone (PC00072) </a:t>
                      </a:r>
                    </a:p>
                  </a:txBody>
                  <a:tcPr marL="9525" marR="9525" marT="9525" marB="0">
                    <a:lnL>
                      <a:noFill/>
                    </a:lnL>
                    <a:lnR>
                      <a:noFill/>
                    </a:lnR>
                    <a:lnT>
                      <a:noFill/>
                    </a:lnT>
                    <a:lnB>
                      <a:noFill/>
                    </a:lnB>
                  </a:tcPr>
                </a:tc>
                <a:extLst>
                  <a:ext uri="{0D108BD9-81ED-4DB2-BD59-A6C34878D82A}">
                    <a16:rowId xmlns:a16="http://schemas.microsoft.com/office/drawing/2014/main" val="1371577329"/>
                  </a:ext>
                </a:extLst>
              </a:tr>
              <a:tr h="130142">
                <a:tc>
                  <a:txBody>
                    <a:bodyPr/>
                    <a:lstStyle/>
                    <a:p>
                      <a:pPr marL="0" marR="0" algn="l">
                        <a:lnSpc>
                          <a:spcPct val="107000"/>
                        </a:lnSpc>
                        <a:spcBef>
                          <a:spcPts val="0"/>
                        </a:spcBef>
                        <a:spcAft>
                          <a:spcPts val="800"/>
                        </a:spcAft>
                      </a:pPr>
                      <a:r>
                        <a:rPr lang="en-US"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a:noFill/>
                    </a:lnL>
                    <a:lnR>
                      <a:noFill/>
                    </a:lnR>
                    <a:lnT>
                      <a:noFill/>
                    </a:lnT>
                    <a:lnB>
                      <a:noFill/>
                    </a:lnB>
                    <a:solidFill>
                      <a:srgbClr val="FF6600"/>
                    </a:solidFill>
                  </a:tcPr>
                </a:tc>
                <a:tc>
                  <a:txBody>
                    <a:bodyPr/>
                    <a:lstStyle/>
                    <a:p>
                      <a:pPr marL="0" marR="0" algn="l">
                        <a:lnSpc>
                          <a:spcPct val="107000"/>
                        </a:lnSpc>
                        <a:spcBef>
                          <a:spcPts val="0"/>
                        </a:spcBef>
                        <a:spcAft>
                          <a:spcPts val="800"/>
                        </a:spcAft>
                      </a:pPr>
                      <a:r>
                        <a:rPr lang="en-US" sz="1200">
                          <a:effectLst/>
                          <a:latin typeface="Calibri" panose="020F0502020204030204" pitchFamily="34" charset="0"/>
                          <a:ea typeface="Calibri" panose="020F0502020204030204" pitchFamily="34" charset="0"/>
                          <a:cs typeface="Times New Roman" panose="02020603050405020304" pitchFamily="18" charset="0"/>
                        </a:rPr>
                        <a:t>chromatin-binding, or -regulatory protein (PC00077) </a:t>
                      </a:r>
                    </a:p>
                  </a:txBody>
                  <a:tcPr marL="9525" marR="9525" marT="9525" marB="0">
                    <a:lnL>
                      <a:noFill/>
                    </a:lnL>
                    <a:lnR>
                      <a:noFill/>
                    </a:lnR>
                    <a:lnT>
                      <a:noFill/>
                    </a:lnT>
                    <a:lnB>
                      <a:noFill/>
                    </a:lnB>
                  </a:tcPr>
                </a:tc>
                <a:extLst>
                  <a:ext uri="{0D108BD9-81ED-4DB2-BD59-A6C34878D82A}">
                    <a16:rowId xmlns:a16="http://schemas.microsoft.com/office/drawing/2014/main" val="1519576421"/>
                  </a:ext>
                </a:extLst>
              </a:tr>
              <a:tr h="130142">
                <a:tc>
                  <a:txBody>
                    <a:bodyPr/>
                    <a:lstStyle/>
                    <a:p>
                      <a:pPr marL="0" marR="0" algn="l">
                        <a:lnSpc>
                          <a:spcPct val="107000"/>
                        </a:lnSpc>
                        <a:spcBef>
                          <a:spcPts val="0"/>
                        </a:spcBef>
                        <a:spcAft>
                          <a:spcPts val="800"/>
                        </a:spcAft>
                      </a:pPr>
                      <a:r>
                        <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a:noFill/>
                    </a:lnL>
                    <a:lnR>
                      <a:noFill/>
                    </a:lnR>
                    <a:lnT>
                      <a:noFill/>
                    </a:lnT>
                    <a:lnB>
                      <a:noFill/>
                    </a:lnB>
                    <a:solidFill>
                      <a:srgbClr val="FFCC00"/>
                    </a:solidFill>
                  </a:tcPr>
                </a:tc>
                <a:tc>
                  <a:txBody>
                    <a:bodyPr/>
                    <a:lstStyle/>
                    <a:p>
                      <a:pPr marL="0" marR="0" algn="l">
                        <a:lnSpc>
                          <a:spcPct val="107000"/>
                        </a:lnSpc>
                        <a:spcBef>
                          <a:spcPts val="0"/>
                        </a:spcBef>
                        <a:spcAft>
                          <a:spcPts val="800"/>
                        </a:spcAft>
                      </a:pPr>
                      <a:r>
                        <a:rPr lang="en-US" sz="1200">
                          <a:effectLst/>
                          <a:latin typeface="Calibri" panose="020F0502020204030204" pitchFamily="34" charset="0"/>
                          <a:ea typeface="Calibri" panose="020F0502020204030204" pitchFamily="34" charset="0"/>
                          <a:cs typeface="Times New Roman" panose="02020603050405020304" pitchFamily="18" charset="0"/>
                        </a:rPr>
                        <a:t>cytoskeletal protein (PC00085) </a:t>
                      </a:r>
                    </a:p>
                  </a:txBody>
                  <a:tcPr marL="9525" marR="9525" marT="9525" marB="0">
                    <a:lnL>
                      <a:noFill/>
                    </a:lnL>
                    <a:lnR>
                      <a:noFill/>
                    </a:lnR>
                    <a:lnT>
                      <a:noFill/>
                    </a:lnT>
                    <a:lnB>
                      <a:noFill/>
                    </a:lnB>
                  </a:tcPr>
                </a:tc>
                <a:extLst>
                  <a:ext uri="{0D108BD9-81ED-4DB2-BD59-A6C34878D82A}">
                    <a16:rowId xmlns:a16="http://schemas.microsoft.com/office/drawing/2014/main" val="3582095159"/>
                  </a:ext>
                </a:extLst>
              </a:tr>
              <a:tr h="130142">
                <a:tc>
                  <a:txBody>
                    <a:bodyPr/>
                    <a:lstStyle/>
                    <a:p>
                      <a:pPr marL="0" marR="0" algn="l">
                        <a:lnSpc>
                          <a:spcPct val="107000"/>
                        </a:lnSpc>
                        <a:spcBef>
                          <a:spcPts val="0"/>
                        </a:spcBef>
                        <a:spcAft>
                          <a:spcPts val="800"/>
                        </a:spcAft>
                      </a:pPr>
                      <a:r>
                        <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a:noFill/>
                    </a:lnL>
                    <a:lnR>
                      <a:noFill/>
                    </a:lnR>
                    <a:lnT>
                      <a:noFill/>
                    </a:lnT>
                    <a:lnB>
                      <a:noFill/>
                    </a:lnB>
                    <a:solidFill>
                      <a:srgbClr val="009900"/>
                    </a:solidFill>
                  </a:tcPr>
                </a:tc>
                <a:tc>
                  <a:txBody>
                    <a:bodyPr/>
                    <a:lstStyle/>
                    <a:p>
                      <a:pPr marL="0" marR="0" algn="l">
                        <a:lnSpc>
                          <a:spcPct val="107000"/>
                        </a:lnSpc>
                        <a:spcBef>
                          <a:spcPts val="0"/>
                        </a:spcBef>
                        <a:spcAft>
                          <a:spcPts val="800"/>
                        </a:spcAft>
                      </a:pPr>
                      <a:r>
                        <a:rPr lang="en-US" sz="1200">
                          <a:effectLst/>
                          <a:latin typeface="Calibri" panose="020F0502020204030204" pitchFamily="34" charset="0"/>
                          <a:ea typeface="Calibri" panose="020F0502020204030204" pitchFamily="34" charset="0"/>
                          <a:cs typeface="Times New Roman" panose="02020603050405020304" pitchFamily="18" charset="0"/>
                        </a:rPr>
                        <a:t>gene-specific transcriptional regulator (PC00264) </a:t>
                      </a:r>
                    </a:p>
                  </a:txBody>
                  <a:tcPr marL="9525" marR="9525" marT="9525" marB="0">
                    <a:lnL>
                      <a:noFill/>
                    </a:lnL>
                    <a:lnR>
                      <a:noFill/>
                    </a:lnR>
                    <a:lnT>
                      <a:noFill/>
                    </a:lnT>
                    <a:lnB>
                      <a:noFill/>
                    </a:lnB>
                  </a:tcPr>
                </a:tc>
                <a:extLst>
                  <a:ext uri="{0D108BD9-81ED-4DB2-BD59-A6C34878D82A}">
                    <a16:rowId xmlns:a16="http://schemas.microsoft.com/office/drawing/2014/main" val="3287595064"/>
                  </a:ext>
                </a:extLst>
              </a:tr>
              <a:tr h="130142">
                <a:tc>
                  <a:txBody>
                    <a:bodyPr/>
                    <a:lstStyle/>
                    <a:p>
                      <a:pPr marL="0" marR="0" algn="l">
                        <a:lnSpc>
                          <a:spcPct val="107000"/>
                        </a:lnSpc>
                        <a:spcBef>
                          <a:spcPts val="0"/>
                        </a:spcBef>
                        <a:spcAft>
                          <a:spcPts val="800"/>
                        </a:spcAft>
                      </a:pPr>
                      <a:r>
                        <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a:noFill/>
                    </a:lnL>
                    <a:lnR>
                      <a:noFill/>
                    </a:lnR>
                    <a:lnT>
                      <a:noFill/>
                    </a:lnT>
                    <a:lnB>
                      <a:noFill/>
                    </a:lnB>
                    <a:solidFill>
                      <a:srgbClr val="993399"/>
                    </a:solidFill>
                  </a:tcPr>
                </a:tc>
                <a:tc>
                  <a:txBody>
                    <a:bodyPr/>
                    <a:lstStyle/>
                    <a:p>
                      <a:pPr marL="0" marR="0" algn="l">
                        <a:lnSpc>
                          <a:spcPct val="107000"/>
                        </a:lnSpc>
                        <a:spcBef>
                          <a:spcPts val="0"/>
                        </a:spcBef>
                        <a:spcAft>
                          <a:spcPts val="800"/>
                        </a:spcAft>
                      </a:pPr>
                      <a:r>
                        <a:rPr lang="en-US" sz="1200">
                          <a:effectLst/>
                          <a:latin typeface="Calibri" panose="020F0502020204030204" pitchFamily="34" charset="0"/>
                          <a:ea typeface="Calibri" panose="020F0502020204030204" pitchFamily="34" charset="0"/>
                          <a:cs typeface="Times New Roman" panose="02020603050405020304" pitchFamily="18" charset="0"/>
                        </a:rPr>
                        <a:t>intercellular signal molecule (PC00207) </a:t>
                      </a:r>
                    </a:p>
                  </a:txBody>
                  <a:tcPr marL="9525" marR="9525" marT="9525" marB="0">
                    <a:lnL>
                      <a:noFill/>
                    </a:lnL>
                    <a:lnR>
                      <a:noFill/>
                    </a:lnR>
                    <a:lnT>
                      <a:noFill/>
                    </a:lnT>
                    <a:lnB>
                      <a:noFill/>
                    </a:lnB>
                  </a:tcPr>
                </a:tc>
                <a:extLst>
                  <a:ext uri="{0D108BD9-81ED-4DB2-BD59-A6C34878D82A}">
                    <a16:rowId xmlns:a16="http://schemas.microsoft.com/office/drawing/2014/main" val="3782001109"/>
                  </a:ext>
                </a:extLst>
              </a:tr>
              <a:tr h="130142">
                <a:tc>
                  <a:txBody>
                    <a:bodyPr/>
                    <a:lstStyle/>
                    <a:p>
                      <a:pPr marL="0" marR="0" algn="l">
                        <a:lnSpc>
                          <a:spcPct val="107000"/>
                        </a:lnSpc>
                        <a:spcBef>
                          <a:spcPts val="0"/>
                        </a:spcBef>
                        <a:spcAft>
                          <a:spcPts val="800"/>
                        </a:spcAft>
                      </a:pPr>
                      <a:r>
                        <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a:noFill/>
                    </a:lnL>
                    <a:lnR>
                      <a:noFill/>
                    </a:lnR>
                    <a:lnT>
                      <a:noFill/>
                    </a:lnT>
                    <a:lnB>
                      <a:noFill/>
                    </a:lnB>
                    <a:solidFill>
                      <a:srgbClr val="FF00FF"/>
                    </a:solidFill>
                  </a:tcPr>
                </a:tc>
                <a:tc>
                  <a:txBody>
                    <a:bodyPr/>
                    <a:lstStyle/>
                    <a:p>
                      <a:pPr marL="0" marR="0" algn="l">
                        <a:lnSpc>
                          <a:spcPct val="107000"/>
                        </a:lnSpc>
                        <a:spcBef>
                          <a:spcPts val="0"/>
                        </a:spcBef>
                        <a:spcAft>
                          <a:spcPts val="800"/>
                        </a:spcAft>
                      </a:pPr>
                      <a:r>
                        <a:rPr lang="en-US" sz="1200">
                          <a:effectLst/>
                          <a:latin typeface="Calibri" panose="020F0502020204030204" pitchFamily="34" charset="0"/>
                          <a:ea typeface="Calibri" panose="020F0502020204030204" pitchFamily="34" charset="0"/>
                          <a:cs typeface="Times New Roman" panose="02020603050405020304" pitchFamily="18" charset="0"/>
                        </a:rPr>
                        <a:t>membrane traffic protein (PC00150) </a:t>
                      </a:r>
                    </a:p>
                  </a:txBody>
                  <a:tcPr marL="9525" marR="9525" marT="9525" marB="0">
                    <a:lnL>
                      <a:noFill/>
                    </a:lnL>
                    <a:lnR>
                      <a:noFill/>
                    </a:lnR>
                    <a:lnT>
                      <a:noFill/>
                    </a:lnT>
                    <a:lnB>
                      <a:noFill/>
                    </a:lnB>
                  </a:tcPr>
                </a:tc>
                <a:extLst>
                  <a:ext uri="{0D108BD9-81ED-4DB2-BD59-A6C34878D82A}">
                    <a16:rowId xmlns:a16="http://schemas.microsoft.com/office/drawing/2014/main" val="2947685525"/>
                  </a:ext>
                </a:extLst>
              </a:tr>
              <a:tr h="130142">
                <a:tc>
                  <a:txBody>
                    <a:bodyPr/>
                    <a:lstStyle/>
                    <a:p>
                      <a:pPr marL="0" marR="0" algn="l">
                        <a:lnSpc>
                          <a:spcPct val="107000"/>
                        </a:lnSpc>
                        <a:spcBef>
                          <a:spcPts val="0"/>
                        </a:spcBef>
                        <a:spcAft>
                          <a:spcPts val="800"/>
                        </a:spcAft>
                      </a:pPr>
                      <a:r>
                        <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a:noFill/>
                    </a:lnL>
                    <a:lnR>
                      <a:noFill/>
                    </a:lnR>
                    <a:lnT>
                      <a:noFill/>
                    </a:lnT>
                    <a:lnB>
                      <a:noFill/>
                    </a:lnB>
                    <a:solidFill>
                      <a:srgbClr val="CC0000"/>
                    </a:solidFill>
                  </a:tcPr>
                </a:tc>
                <a:tc>
                  <a:txBody>
                    <a:bodyPr/>
                    <a:lstStyle/>
                    <a:p>
                      <a:pPr marL="0" marR="0" algn="l">
                        <a:lnSpc>
                          <a:spcPct val="107000"/>
                        </a:lnSpc>
                        <a:spcBef>
                          <a:spcPts val="0"/>
                        </a:spcBef>
                        <a:spcAft>
                          <a:spcPts val="800"/>
                        </a:spcAft>
                      </a:pPr>
                      <a:r>
                        <a:rPr lang="en-US" sz="1200">
                          <a:effectLst/>
                          <a:latin typeface="Calibri" panose="020F0502020204030204" pitchFamily="34" charset="0"/>
                          <a:ea typeface="Calibri" panose="020F0502020204030204" pitchFamily="34" charset="0"/>
                          <a:cs typeface="Times New Roman" panose="02020603050405020304" pitchFamily="18" charset="0"/>
                        </a:rPr>
                        <a:t>metabolite interconversion enzyme (PC00262) </a:t>
                      </a:r>
                    </a:p>
                  </a:txBody>
                  <a:tcPr marL="9525" marR="9525" marT="9525" marB="0">
                    <a:lnL>
                      <a:noFill/>
                    </a:lnL>
                    <a:lnR>
                      <a:noFill/>
                    </a:lnR>
                    <a:lnT>
                      <a:noFill/>
                    </a:lnT>
                    <a:lnB>
                      <a:noFill/>
                    </a:lnB>
                  </a:tcPr>
                </a:tc>
                <a:extLst>
                  <a:ext uri="{0D108BD9-81ED-4DB2-BD59-A6C34878D82A}">
                    <a16:rowId xmlns:a16="http://schemas.microsoft.com/office/drawing/2014/main" val="1913423278"/>
                  </a:ext>
                </a:extLst>
              </a:tr>
              <a:tr h="130142">
                <a:tc>
                  <a:txBody>
                    <a:bodyPr/>
                    <a:lstStyle/>
                    <a:p>
                      <a:pPr marL="0" marR="0" algn="l">
                        <a:lnSpc>
                          <a:spcPct val="107000"/>
                        </a:lnSpc>
                        <a:spcBef>
                          <a:spcPts val="0"/>
                        </a:spcBef>
                        <a:spcAft>
                          <a:spcPts val="800"/>
                        </a:spcAft>
                      </a:pPr>
                      <a:r>
                        <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a:noFill/>
                    </a:lnL>
                    <a:lnR>
                      <a:noFill/>
                    </a:lnR>
                    <a:lnT>
                      <a:noFill/>
                    </a:lnT>
                    <a:lnB>
                      <a:noFill/>
                    </a:lnB>
                    <a:solidFill>
                      <a:srgbClr val="993399"/>
                    </a:solidFill>
                  </a:tcPr>
                </a:tc>
                <a:tc>
                  <a:txBody>
                    <a:bodyPr/>
                    <a:lstStyle/>
                    <a:p>
                      <a:pPr marL="0" marR="0" algn="l">
                        <a:lnSpc>
                          <a:spcPct val="107000"/>
                        </a:lnSpc>
                        <a:spcBef>
                          <a:spcPts val="0"/>
                        </a:spcBef>
                        <a:spcAft>
                          <a:spcPts val="8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nucleic acid metabolism protein (PC00171) </a:t>
                      </a:r>
                    </a:p>
                  </a:txBody>
                  <a:tcPr marL="9525" marR="9525" marT="9525" marB="0">
                    <a:lnL>
                      <a:noFill/>
                    </a:lnL>
                    <a:lnR>
                      <a:noFill/>
                    </a:lnR>
                    <a:lnT>
                      <a:noFill/>
                    </a:lnT>
                    <a:lnB>
                      <a:noFill/>
                    </a:lnB>
                  </a:tcPr>
                </a:tc>
                <a:extLst>
                  <a:ext uri="{0D108BD9-81ED-4DB2-BD59-A6C34878D82A}">
                    <a16:rowId xmlns:a16="http://schemas.microsoft.com/office/drawing/2014/main" val="1920884644"/>
                  </a:ext>
                </a:extLst>
              </a:tr>
              <a:tr h="130142">
                <a:tc>
                  <a:txBody>
                    <a:bodyPr/>
                    <a:lstStyle/>
                    <a:p>
                      <a:pPr marL="0" marR="0" algn="l">
                        <a:lnSpc>
                          <a:spcPct val="107000"/>
                        </a:lnSpc>
                        <a:spcBef>
                          <a:spcPts val="0"/>
                        </a:spcBef>
                        <a:spcAft>
                          <a:spcPts val="800"/>
                        </a:spcAft>
                      </a:pPr>
                      <a:r>
                        <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a:noFill/>
                    </a:lnL>
                    <a:lnR>
                      <a:noFill/>
                    </a:lnR>
                    <a:lnT>
                      <a:noFill/>
                    </a:lnT>
                    <a:lnB>
                      <a:noFill/>
                    </a:lnB>
                    <a:solidFill>
                      <a:srgbClr val="CC99CC"/>
                    </a:solidFill>
                  </a:tcPr>
                </a:tc>
                <a:tc>
                  <a:txBody>
                    <a:bodyPr/>
                    <a:lstStyle/>
                    <a:p>
                      <a:pPr marL="0" marR="0" algn="l">
                        <a:lnSpc>
                          <a:spcPct val="107000"/>
                        </a:lnSpc>
                        <a:spcBef>
                          <a:spcPts val="0"/>
                        </a:spcBef>
                        <a:spcAft>
                          <a:spcPts val="800"/>
                        </a:spcAft>
                      </a:pPr>
                      <a:r>
                        <a:rPr lang="en-US" sz="1200">
                          <a:effectLst/>
                          <a:latin typeface="Calibri" panose="020F0502020204030204" pitchFamily="34" charset="0"/>
                          <a:ea typeface="Calibri" panose="020F0502020204030204" pitchFamily="34" charset="0"/>
                          <a:cs typeface="Times New Roman" panose="02020603050405020304" pitchFamily="18" charset="0"/>
                        </a:rPr>
                        <a:t>protein modifying enzyme (PC00260) </a:t>
                      </a:r>
                    </a:p>
                  </a:txBody>
                  <a:tcPr marL="9525" marR="9525" marT="9525" marB="0">
                    <a:lnL>
                      <a:noFill/>
                    </a:lnL>
                    <a:lnR>
                      <a:noFill/>
                    </a:lnR>
                    <a:lnT>
                      <a:noFill/>
                    </a:lnT>
                    <a:lnB>
                      <a:noFill/>
                    </a:lnB>
                  </a:tcPr>
                </a:tc>
                <a:extLst>
                  <a:ext uri="{0D108BD9-81ED-4DB2-BD59-A6C34878D82A}">
                    <a16:rowId xmlns:a16="http://schemas.microsoft.com/office/drawing/2014/main" val="1135201944"/>
                  </a:ext>
                </a:extLst>
              </a:tr>
              <a:tr h="130142">
                <a:tc>
                  <a:txBody>
                    <a:bodyPr/>
                    <a:lstStyle/>
                    <a:p>
                      <a:pPr marL="0" marR="0" algn="l">
                        <a:lnSpc>
                          <a:spcPct val="107000"/>
                        </a:lnSpc>
                        <a:spcBef>
                          <a:spcPts val="0"/>
                        </a:spcBef>
                        <a:spcAft>
                          <a:spcPts val="800"/>
                        </a:spcAft>
                      </a:pPr>
                      <a:r>
                        <a:rPr lang="en-US" sz="12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a:noFill/>
                    </a:lnL>
                    <a:lnR>
                      <a:noFill/>
                    </a:lnR>
                    <a:lnT>
                      <a:noFill/>
                    </a:lnT>
                    <a:lnB>
                      <a:noFill/>
                    </a:lnB>
                    <a:solidFill>
                      <a:srgbClr val="990000"/>
                    </a:solidFill>
                  </a:tcPr>
                </a:tc>
                <a:tc>
                  <a:txBody>
                    <a:bodyPr/>
                    <a:lstStyle/>
                    <a:p>
                      <a:pPr marL="0" marR="0" algn="l">
                        <a:lnSpc>
                          <a:spcPct val="107000"/>
                        </a:lnSpc>
                        <a:spcBef>
                          <a:spcPts val="0"/>
                        </a:spcBef>
                        <a:spcAft>
                          <a:spcPts val="800"/>
                        </a:spcAft>
                      </a:pPr>
                      <a:r>
                        <a:rPr lang="en-US" sz="1200">
                          <a:effectLst/>
                          <a:latin typeface="Calibri" panose="020F0502020204030204" pitchFamily="34" charset="0"/>
                          <a:ea typeface="Calibri" panose="020F0502020204030204" pitchFamily="34" charset="0"/>
                          <a:cs typeface="Times New Roman" panose="02020603050405020304" pitchFamily="18" charset="0"/>
                        </a:rPr>
                        <a:t>protein-binding activity modulator (PC00095) </a:t>
                      </a:r>
                    </a:p>
                  </a:txBody>
                  <a:tcPr marL="9525" marR="9525" marT="9525" marB="0">
                    <a:lnL>
                      <a:noFill/>
                    </a:lnL>
                    <a:lnR>
                      <a:noFill/>
                    </a:lnR>
                    <a:lnT>
                      <a:noFill/>
                    </a:lnT>
                    <a:lnB>
                      <a:noFill/>
                    </a:lnB>
                  </a:tcPr>
                </a:tc>
                <a:extLst>
                  <a:ext uri="{0D108BD9-81ED-4DB2-BD59-A6C34878D82A}">
                    <a16:rowId xmlns:a16="http://schemas.microsoft.com/office/drawing/2014/main" val="3683416542"/>
                  </a:ext>
                </a:extLst>
              </a:tr>
              <a:tr h="130142">
                <a:tc>
                  <a:txBody>
                    <a:bodyPr/>
                    <a:lstStyle/>
                    <a:p>
                      <a:pPr marL="0" marR="0" algn="l">
                        <a:lnSpc>
                          <a:spcPct val="107000"/>
                        </a:lnSpc>
                        <a:spcBef>
                          <a:spcPts val="0"/>
                        </a:spcBef>
                        <a:spcAft>
                          <a:spcPts val="800"/>
                        </a:spcAft>
                      </a:pPr>
                      <a:r>
                        <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a:noFill/>
                    </a:lnL>
                    <a:lnR>
                      <a:noFill/>
                    </a:lnR>
                    <a:lnT>
                      <a:noFill/>
                    </a:lnT>
                    <a:lnB>
                      <a:noFill/>
                    </a:lnB>
                    <a:solidFill>
                      <a:srgbClr val="CC0000"/>
                    </a:solidFill>
                  </a:tcPr>
                </a:tc>
                <a:tc>
                  <a:txBody>
                    <a:bodyPr/>
                    <a:lstStyle/>
                    <a:p>
                      <a:pPr marL="0" marR="0" algn="l">
                        <a:lnSpc>
                          <a:spcPct val="107000"/>
                        </a:lnSpc>
                        <a:spcBef>
                          <a:spcPts val="0"/>
                        </a:spcBef>
                        <a:spcAft>
                          <a:spcPts val="800"/>
                        </a:spcAft>
                      </a:pPr>
                      <a:r>
                        <a:rPr lang="en-US" sz="1200">
                          <a:effectLst/>
                          <a:latin typeface="Calibri" panose="020F0502020204030204" pitchFamily="34" charset="0"/>
                          <a:ea typeface="Calibri" panose="020F0502020204030204" pitchFamily="34" charset="0"/>
                          <a:cs typeface="Times New Roman" panose="02020603050405020304" pitchFamily="18" charset="0"/>
                        </a:rPr>
                        <a:t>scaffold/adaptor protein (PC00226) </a:t>
                      </a:r>
                    </a:p>
                  </a:txBody>
                  <a:tcPr marL="9525" marR="9525" marT="9525" marB="0">
                    <a:lnL>
                      <a:noFill/>
                    </a:lnL>
                    <a:lnR>
                      <a:noFill/>
                    </a:lnR>
                    <a:lnT>
                      <a:noFill/>
                    </a:lnT>
                    <a:lnB>
                      <a:noFill/>
                    </a:lnB>
                  </a:tcPr>
                </a:tc>
                <a:extLst>
                  <a:ext uri="{0D108BD9-81ED-4DB2-BD59-A6C34878D82A}">
                    <a16:rowId xmlns:a16="http://schemas.microsoft.com/office/drawing/2014/main" val="145351943"/>
                  </a:ext>
                </a:extLst>
              </a:tr>
              <a:tr h="130142">
                <a:tc>
                  <a:txBody>
                    <a:bodyPr/>
                    <a:lstStyle/>
                    <a:p>
                      <a:pPr marL="0" marR="0" algn="l">
                        <a:lnSpc>
                          <a:spcPct val="107000"/>
                        </a:lnSpc>
                        <a:spcBef>
                          <a:spcPts val="0"/>
                        </a:spcBef>
                        <a:spcAft>
                          <a:spcPts val="800"/>
                        </a:spcAft>
                      </a:pPr>
                      <a:r>
                        <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a:noFill/>
                    </a:lnL>
                    <a:lnR>
                      <a:noFill/>
                    </a:lnR>
                    <a:lnT>
                      <a:noFill/>
                    </a:lnT>
                    <a:lnB>
                      <a:noFill/>
                    </a:lnB>
                    <a:solidFill>
                      <a:srgbClr val="99FF99"/>
                    </a:solidFill>
                  </a:tcPr>
                </a:tc>
                <a:tc>
                  <a:txBody>
                    <a:bodyPr/>
                    <a:lstStyle/>
                    <a:p>
                      <a:pPr marL="0" marR="0" algn="l">
                        <a:lnSpc>
                          <a:spcPct val="107000"/>
                        </a:lnSpc>
                        <a:spcBef>
                          <a:spcPts val="0"/>
                        </a:spcBef>
                        <a:spcAft>
                          <a:spcPts val="8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structural protein (PC00211) </a:t>
                      </a:r>
                    </a:p>
                  </a:txBody>
                  <a:tcPr marL="9525" marR="9525" marT="9525" marB="0">
                    <a:lnL>
                      <a:noFill/>
                    </a:lnL>
                    <a:lnR>
                      <a:noFill/>
                    </a:lnR>
                    <a:lnT>
                      <a:noFill/>
                    </a:lnT>
                    <a:lnB>
                      <a:noFill/>
                    </a:lnB>
                  </a:tcPr>
                </a:tc>
                <a:extLst>
                  <a:ext uri="{0D108BD9-81ED-4DB2-BD59-A6C34878D82A}">
                    <a16:rowId xmlns:a16="http://schemas.microsoft.com/office/drawing/2014/main" val="3387284230"/>
                  </a:ext>
                </a:extLst>
              </a:tr>
              <a:tr h="130142">
                <a:tc>
                  <a:txBody>
                    <a:bodyPr/>
                    <a:lstStyle/>
                    <a:p>
                      <a:pPr marL="0" marR="0" algn="l">
                        <a:lnSpc>
                          <a:spcPct val="107000"/>
                        </a:lnSpc>
                        <a:spcBef>
                          <a:spcPts val="0"/>
                        </a:spcBef>
                        <a:spcAft>
                          <a:spcPts val="800"/>
                        </a:spcAft>
                      </a:pPr>
                      <a:r>
                        <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a:noFill/>
                    </a:lnL>
                    <a:lnR>
                      <a:noFill/>
                    </a:lnR>
                    <a:lnT>
                      <a:noFill/>
                    </a:lnT>
                    <a:lnB>
                      <a:noFill/>
                    </a:lnB>
                    <a:solidFill>
                      <a:srgbClr val="00FF00"/>
                    </a:solidFill>
                  </a:tcPr>
                </a:tc>
                <a:tc>
                  <a:txBody>
                    <a:bodyPr/>
                    <a:lstStyle/>
                    <a:p>
                      <a:pPr marL="0" marR="0" algn="l">
                        <a:lnSpc>
                          <a:spcPct val="107000"/>
                        </a:lnSpc>
                        <a:spcBef>
                          <a:spcPts val="0"/>
                        </a:spcBef>
                        <a:spcAft>
                          <a:spcPts val="800"/>
                        </a:spcAft>
                      </a:pPr>
                      <a:r>
                        <a:rPr lang="en-US" sz="1200">
                          <a:effectLst/>
                          <a:latin typeface="Calibri" panose="020F0502020204030204" pitchFamily="34" charset="0"/>
                          <a:ea typeface="Calibri" panose="020F0502020204030204" pitchFamily="34" charset="0"/>
                          <a:cs typeface="Times New Roman" panose="02020603050405020304" pitchFamily="18" charset="0"/>
                        </a:rPr>
                        <a:t>transfer/carrier protein (PC00219) </a:t>
                      </a:r>
                    </a:p>
                  </a:txBody>
                  <a:tcPr marL="9525" marR="9525" marT="9525" marB="0">
                    <a:lnL>
                      <a:noFill/>
                    </a:lnL>
                    <a:lnR>
                      <a:noFill/>
                    </a:lnR>
                    <a:lnT>
                      <a:noFill/>
                    </a:lnT>
                    <a:lnB>
                      <a:noFill/>
                    </a:lnB>
                  </a:tcPr>
                </a:tc>
                <a:extLst>
                  <a:ext uri="{0D108BD9-81ED-4DB2-BD59-A6C34878D82A}">
                    <a16:rowId xmlns:a16="http://schemas.microsoft.com/office/drawing/2014/main" val="3556739459"/>
                  </a:ext>
                </a:extLst>
              </a:tr>
              <a:tr h="130142">
                <a:tc>
                  <a:txBody>
                    <a:bodyPr/>
                    <a:lstStyle/>
                    <a:p>
                      <a:pPr marL="0" marR="0" algn="l">
                        <a:lnSpc>
                          <a:spcPct val="107000"/>
                        </a:lnSpc>
                        <a:spcBef>
                          <a:spcPts val="0"/>
                        </a:spcBef>
                        <a:spcAft>
                          <a:spcPts val="800"/>
                        </a:spcAft>
                      </a:pPr>
                      <a:r>
                        <a:rPr lang="en-US" sz="12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a:noFill/>
                    </a:lnL>
                    <a:lnR>
                      <a:noFill/>
                    </a:lnR>
                    <a:lnT>
                      <a:noFill/>
                    </a:lnT>
                    <a:lnB>
                      <a:noFill/>
                    </a:lnB>
                    <a:solidFill>
                      <a:srgbClr val="3300CC"/>
                    </a:solidFill>
                  </a:tcPr>
                </a:tc>
                <a:tc>
                  <a:txBody>
                    <a:bodyPr/>
                    <a:lstStyle/>
                    <a:p>
                      <a:pPr marL="0" marR="0" algn="l">
                        <a:lnSpc>
                          <a:spcPct val="107000"/>
                        </a:lnSpc>
                        <a:spcBef>
                          <a:spcPts val="0"/>
                        </a:spcBef>
                        <a:spcAft>
                          <a:spcPts val="800"/>
                        </a:spcAft>
                      </a:pPr>
                      <a:r>
                        <a:rPr lang="en-US" sz="1200">
                          <a:effectLst/>
                          <a:latin typeface="Calibri" panose="020F0502020204030204" pitchFamily="34" charset="0"/>
                          <a:ea typeface="Calibri" panose="020F0502020204030204" pitchFamily="34" charset="0"/>
                          <a:cs typeface="Times New Roman" panose="02020603050405020304" pitchFamily="18" charset="0"/>
                        </a:rPr>
                        <a:t>translational protein (PC00263) </a:t>
                      </a:r>
                    </a:p>
                  </a:txBody>
                  <a:tcPr marL="9525" marR="9525" marT="9525" marB="0">
                    <a:lnL>
                      <a:noFill/>
                    </a:lnL>
                    <a:lnR>
                      <a:noFill/>
                    </a:lnR>
                    <a:lnT>
                      <a:noFill/>
                    </a:lnT>
                    <a:lnB>
                      <a:noFill/>
                    </a:lnB>
                  </a:tcPr>
                </a:tc>
                <a:extLst>
                  <a:ext uri="{0D108BD9-81ED-4DB2-BD59-A6C34878D82A}">
                    <a16:rowId xmlns:a16="http://schemas.microsoft.com/office/drawing/2014/main" val="4079819098"/>
                  </a:ext>
                </a:extLst>
              </a:tr>
              <a:tr h="130142">
                <a:tc>
                  <a:txBody>
                    <a:bodyPr/>
                    <a:lstStyle/>
                    <a:p>
                      <a:pPr marL="0" marR="0" algn="l">
                        <a:lnSpc>
                          <a:spcPct val="107000"/>
                        </a:lnSpc>
                        <a:spcBef>
                          <a:spcPts val="0"/>
                        </a:spcBef>
                        <a:spcAft>
                          <a:spcPts val="800"/>
                        </a:spcAft>
                      </a:pPr>
                      <a:r>
                        <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a:noFill/>
                    </a:lnL>
                    <a:lnR>
                      <a:noFill/>
                    </a:lnR>
                    <a:lnT>
                      <a:noFill/>
                    </a:lnT>
                    <a:lnB>
                      <a:noFill/>
                    </a:lnB>
                    <a:solidFill>
                      <a:srgbClr val="FF9999"/>
                    </a:solidFill>
                  </a:tcPr>
                </a:tc>
                <a:tc>
                  <a:txBody>
                    <a:bodyPr/>
                    <a:lstStyle/>
                    <a:p>
                      <a:pPr marL="0" marR="0" algn="l">
                        <a:lnSpc>
                          <a:spcPct val="107000"/>
                        </a:lnSpc>
                        <a:spcBef>
                          <a:spcPts val="0"/>
                        </a:spcBef>
                        <a:spcAft>
                          <a:spcPts val="800"/>
                        </a:spcAft>
                      </a:pPr>
                      <a:r>
                        <a:rPr lang="en-US" sz="1200">
                          <a:effectLst/>
                          <a:latin typeface="Calibri" panose="020F0502020204030204" pitchFamily="34" charset="0"/>
                          <a:ea typeface="Calibri" panose="020F0502020204030204" pitchFamily="34" charset="0"/>
                          <a:cs typeface="Times New Roman" panose="02020603050405020304" pitchFamily="18" charset="0"/>
                        </a:rPr>
                        <a:t>transmembrane signal receptor (PC00197) </a:t>
                      </a:r>
                    </a:p>
                  </a:txBody>
                  <a:tcPr marL="9525" marR="9525" marT="9525" marB="0">
                    <a:lnL>
                      <a:noFill/>
                    </a:lnL>
                    <a:lnR>
                      <a:noFill/>
                    </a:lnR>
                    <a:lnT>
                      <a:noFill/>
                    </a:lnT>
                    <a:lnB>
                      <a:noFill/>
                    </a:lnB>
                  </a:tcPr>
                </a:tc>
                <a:extLst>
                  <a:ext uri="{0D108BD9-81ED-4DB2-BD59-A6C34878D82A}">
                    <a16:rowId xmlns:a16="http://schemas.microsoft.com/office/drawing/2014/main" val="1962153371"/>
                  </a:ext>
                </a:extLst>
              </a:tr>
              <a:tr h="130142">
                <a:tc>
                  <a:txBody>
                    <a:bodyPr/>
                    <a:lstStyle/>
                    <a:p>
                      <a:pPr marL="0" marR="0" algn="l">
                        <a:lnSpc>
                          <a:spcPct val="107000"/>
                        </a:lnSpc>
                        <a:spcBef>
                          <a:spcPts val="0"/>
                        </a:spcBef>
                        <a:spcAft>
                          <a:spcPts val="800"/>
                        </a:spcAft>
                      </a:pPr>
                      <a:r>
                        <a:rPr lang="en-US" sz="12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a:noFill/>
                    </a:lnL>
                    <a:lnR>
                      <a:noFill/>
                    </a:lnR>
                    <a:lnT>
                      <a:noFill/>
                    </a:lnT>
                    <a:lnB>
                      <a:noFill/>
                    </a:lnB>
                    <a:solidFill>
                      <a:srgbClr val="3300CC"/>
                    </a:solidFill>
                  </a:tcPr>
                </a:tc>
                <a:tc>
                  <a:txBody>
                    <a:bodyPr/>
                    <a:lstStyle/>
                    <a:p>
                      <a:pPr marL="0" marR="0" algn="l">
                        <a:lnSpc>
                          <a:spcPct val="107000"/>
                        </a:lnSpc>
                        <a:spcBef>
                          <a:spcPts val="0"/>
                        </a:spcBef>
                        <a:spcAft>
                          <a:spcPts val="8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transporter (PC00227) </a:t>
                      </a:r>
                    </a:p>
                  </a:txBody>
                  <a:tcPr marL="9525" marR="9525" marT="9525" marB="0">
                    <a:lnL>
                      <a:noFill/>
                    </a:lnL>
                    <a:lnR>
                      <a:noFill/>
                    </a:lnR>
                    <a:lnT>
                      <a:noFill/>
                    </a:lnT>
                    <a:lnB>
                      <a:noFill/>
                    </a:lnB>
                  </a:tcPr>
                </a:tc>
                <a:extLst>
                  <a:ext uri="{0D108BD9-81ED-4DB2-BD59-A6C34878D82A}">
                    <a16:rowId xmlns:a16="http://schemas.microsoft.com/office/drawing/2014/main" val="3793235002"/>
                  </a:ext>
                </a:extLst>
              </a:tr>
            </a:tbl>
          </a:graphicData>
        </a:graphic>
      </p:graphicFrame>
      <p:sp>
        <p:nvSpPr>
          <p:cNvPr id="327" name="TextBox 326">
            <a:extLst>
              <a:ext uri="{FF2B5EF4-FFF2-40B4-BE49-F238E27FC236}">
                <a16:creationId xmlns:a16="http://schemas.microsoft.com/office/drawing/2014/main" id="{2DCAA029-16A6-4B5C-99DB-E7814D6B2ABD}"/>
              </a:ext>
            </a:extLst>
          </p:cNvPr>
          <p:cNvSpPr txBox="1"/>
          <p:nvPr/>
        </p:nvSpPr>
        <p:spPr>
          <a:xfrm>
            <a:off x="1550363" y="1171020"/>
            <a:ext cx="2571088"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PANTHER Protein Classes</a:t>
            </a:r>
          </a:p>
        </p:txBody>
      </p:sp>
      <p:sp>
        <p:nvSpPr>
          <p:cNvPr id="9" name="Title 1">
            <a:extLst>
              <a:ext uri="{FF2B5EF4-FFF2-40B4-BE49-F238E27FC236}">
                <a16:creationId xmlns:a16="http://schemas.microsoft.com/office/drawing/2014/main" id="{044981D3-7275-428E-A300-6C2891D7AC0C}"/>
              </a:ext>
            </a:extLst>
          </p:cNvPr>
          <p:cNvSpPr txBox="1">
            <a:spLocks/>
          </p:cNvSpPr>
          <p:nvPr/>
        </p:nvSpPr>
        <p:spPr>
          <a:xfrm>
            <a:off x="0" y="299125"/>
            <a:ext cx="1952625" cy="3159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Supplementary Figure 4</a:t>
            </a:r>
          </a:p>
        </p:txBody>
      </p:sp>
      <p:sp>
        <p:nvSpPr>
          <p:cNvPr id="3" name="TextBox 2">
            <a:extLst>
              <a:ext uri="{FF2B5EF4-FFF2-40B4-BE49-F238E27FC236}">
                <a16:creationId xmlns:a16="http://schemas.microsoft.com/office/drawing/2014/main" id="{7882F2D2-F635-A6DE-F9E8-417F4308BC4C}"/>
              </a:ext>
            </a:extLst>
          </p:cNvPr>
          <p:cNvSpPr txBox="1"/>
          <p:nvPr/>
        </p:nvSpPr>
        <p:spPr>
          <a:xfrm>
            <a:off x="494422" y="5259115"/>
            <a:ext cx="8489780" cy="646331"/>
          </a:xfrm>
          <a:prstGeom prst="rect">
            <a:avLst/>
          </a:prstGeom>
          <a:noFill/>
        </p:spPr>
        <p:txBody>
          <a:bodyPr wrap="square">
            <a:spAutoFit/>
          </a:bodyPr>
          <a:lstStyle/>
          <a:p>
            <a:r>
              <a:rPr kumimoji="0" lang="en-US" sz="12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Supplementary Figure 4: </a:t>
            </a:r>
            <a:r>
              <a:rPr kumimoji="0" lang="en-US" sz="1200"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Pie chart distributions of g</a:t>
            </a:r>
            <a:r>
              <a:rPr lang="en-US" sz="1200" dirty="0" err="1">
                <a:latin typeface="Arial" panose="020B0604020202020204" pitchFamily="34" charset="0"/>
                <a:cs typeface="Arial" panose="020B0604020202020204" pitchFamily="34" charset="0"/>
              </a:rPr>
              <a:t>ene</a:t>
            </a:r>
            <a:r>
              <a:rPr lang="en-US" sz="1200" dirty="0">
                <a:latin typeface="Arial" panose="020B0604020202020204" pitchFamily="34" charset="0"/>
                <a:cs typeface="Arial" panose="020B0604020202020204" pitchFamily="34" charset="0"/>
              </a:rPr>
              <a:t> ontology annotated protein classes for</a:t>
            </a:r>
            <a:r>
              <a:rPr lang="en-US" sz="1200" b="1"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proteins displaying altered abundances in apical washes of 3-day-exposed PG/VG and PG/VG+VEA HBE cultures, (n=6/group): Protein classification analysis was performed using PANTHER.</a:t>
            </a:r>
          </a:p>
        </p:txBody>
      </p:sp>
    </p:spTree>
    <p:extLst>
      <p:ext uri="{BB962C8B-B14F-4D97-AF65-F5344CB8AC3E}">
        <p14:creationId xmlns:p14="http://schemas.microsoft.com/office/powerpoint/2010/main" val="100961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BF2C28-D3EB-4681-8B93-2730FA1162C5}"/>
              </a:ext>
            </a:extLst>
          </p:cNvPr>
          <p:cNvPicPr>
            <a:picLocks noChangeAspect="1"/>
          </p:cNvPicPr>
          <p:nvPr/>
        </p:nvPicPr>
        <p:blipFill>
          <a:blip r:embed="rId2"/>
          <a:stretch>
            <a:fillRect/>
          </a:stretch>
        </p:blipFill>
        <p:spPr>
          <a:xfrm>
            <a:off x="752475" y="4173075"/>
            <a:ext cx="7639050" cy="1409700"/>
          </a:xfrm>
          <a:prstGeom prst="rect">
            <a:avLst/>
          </a:prstGeom>
        </p:spPr>
      </p:pic>
      <p:pic>
        <p:nvPicPr>
          <p:cNvPr id="8" name="Picture 7" descr="Diagram&#10;&#10;Description automatically generated with medium confidence">
            <a:extLst>
              <a:ext uri="{FF2B5EF4-FFF2-40B4-BE49-F238E27FC236}">
                <a16:creationId xmlns:a16="http://schemas.microsoft.com/office/drawing/2014/main" id="{A6D0B009-5918-4278-A2CA-F72421858C6B}"/>
              </a:ext>
            </a:extLst>
          </p:cNvPr>
          <p:cNvPicPr>
            <a:picLocks noChangeAspect="1"/>
          </p:cNvPicPr>
          <p:nvPr/>
        </p:nvPicPr>
        <p:blipFill rotWithShape="1">
          <a:blip r:embed="rId3">
            <a:extLst>
              <a:ext uri="{28A0092B-C50C-407E-A947-70E740481C1C}">
                <a14:useLocalDpi xmlns:a14="http://schemas.microsoft.com/office/drawing/2010/main" val="0"/>
              </a:ext>
            </a:extLst>
          </a:blip>
          <a:srcRect l="17398" r="15668" b="5943"/>
          <a:stretch/>
        </p:blipFill>
        <p:spPr>
          <a:xfrm>
            <a:off x="2429360" y="369332"/>
            <a:ext cx="4572470" cy="3612320"/>
          </a:xfrm>
          <a:prstGeom prst="rect">
            <a:avLst/>
          </a:prstGeom>
        </p:spPr>
      </p:pic>
      <p:sp>
        <p:nvSpPr>
          <p:cNvPr id="9" name="Title 1">
            <a:extLst>
              <a:ext uri="{FF2B5EF4-FFF2-40B4-BE49-F238E27FC236}">
                <a16:creationId xmlns:a16="http://schemas.microsoft.com/office/drawing/2014/main" id="{4D79EEDF-E61C-457B-9136-30C235D92CE5}"/>
              </a:ext>
            </a:extLst>
          </p:cNvPr>
          <p:cNvSpPr txBox="1">
            <a:spLocks/>
          </p:cNvSpPr>
          <p:nvPr/>
        </p:nvSpPr>
        <p:spPr>
          <a:xfrm>
            <a:off x="0" y="299125"/>
            <a:ext cx="1952625" cy="3159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Supplementary Figure 5</a:t>
            </a:r>
          </a:p>
        </p:txBody>
      </p:sp>
      <p:sp>
        <p:nvSpPr>
          <p:cNvPr id="10" name="TextBox 9">
            <a:extLst>
              <a:ext uri="{FF2B5EF4-FFF2-40B4-BE49-F238E27FC236}">
                <a16:creationId xmlns:a16="http://schemas.microsoft.com/office/drawing/2014/main" id="{2F894AA3-0AE1-4074-BA42-DB6589D012F8}"/>
              </a:ext>
            </a:extLst>
          </p:cNvPr>
          <p:cNvSpPr txBox="1"/>
          <p:nvPr/>
        </p:nvSpPr>
        <p:spPr>
          <a:xfrm>
            <a:off x="2313816" y="0"/>
            <a:ext cx="4572470"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Group I proteins from VEA vs. PG/VG heatmap</a:t>
            </a:r>
          </a:p>
        </p:txBody>
      </p:sp>
      <p:sp>
        <p:nvSpPr>
          <p:cNvPr id="2" name="Rectangle 1">
            <a:extLst>
              <a:ext uri="{FF2B5EF4-FFF2-40B4-BE49-F238E27FC236}">
                <a16:creationId xmlns:a16="http://schemas.microsoft.com/office/drawing/2014/main" id="{6EDFC5C1-6F26-F4FD-97B0-66D93019F38F}"/>
              </a:ext>
            </a:extLst>
          </p:cNvPr>
          <p:cNvSpPr/>
          <p:nvPr/>
        </p:nvSpPr>
        <p:spPr>
          <a:xfrm>
            <a:off x="630314" y="5912544"/>
            <a:ext cx="8371644" cy="646331"/>
          </a:xfrm>
          <a:prstGeom prst="rect">
            <a:avLst/>
          </a:prstGeom>
        </p:spPr>
        <p:txBody>
          <a:bodyPr wrap="square">
            <a:spAutoFit/>
          </a:bodyPr>
          <a:lstStyle/>
          <a:p>
            <a:pPr defTabSz="931774">
              <a:defRPr/>
            </a:pPr>
            <a:r>
              <a:rPr lang="en-US" sz="1200" b="1" dirty="0">
                <a:latin typeface="Arial" panose="020B0604020202020204" pitchFamily="34" charset="0"/>
                <a:cs typeface="Arial" panose="020B0604020202020204" pitchFamily="34" charset="0"/>
              </a:rPr>
              <a:t>Supplementary Figure 5:</a:t>
            </a:r>
            <a:r>
              <a:rPr lang="en-US" sz="1200" dirty="0">
                <a:latin typeface="Arial" panose="020B0604020202020204" pitchFamily="34" charset="0"/>
                <a:cs typeface="Arial" panose="020B0604020202020204" pitchFamily="34" charset="0"/>
              </a:rPr>
              <a:t> Functional enrichment network analysis of the Group I proteins presented in the Figure 8 heatmap, showing the enriched KEGG (Kyoto Encyclopedia of Genes and Genomes) pathways in VEA vs PG/VG only exposures.</a:t>
            </a:r>
            <a:endParaRPr lang="en-US" sz="12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628078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613C1A4-045F-4E0F-A9B9-94D7FF22C531}"/>
              </a:ext>
            </a:extLst>
          </p:cNvPr>
          <p:cNvPicPr>
            <a:picLocks noChangeAspect="1"/>
          </p:cNvPicPr>
          <p:nvPr/>
        </p:nvPicPr>
        <p:blipFill>
          <a:blip r:embed="rId2"/>
          <a:stretch>
            <a:fillRect/>
          </a:stretch>
        </p:blipFill>
        <p:spPr>
          <a:xfrm>
            <a:off x="661987" y="6557962"/>
            <a:ext cx="7591425" cy="142875"/>
          </a:xfrm>
          <a:prstGeom prst="rect">
            <a:avLst/>
          </a:prstGeom>
        </p:spPr>
      </p:pic>
      <p:pic>
        <p:nvPicPr>
          <p:cNvPr id="9" name="Picture 8">
            <a:extLst>
              <a:ext uri="{FF2B5EF4-FFF2-40B4-BE49-F238E27FC236}">
                <a16:creationId xmlns:a16="http://schemas.microsoft.com/office/drawing/2014/main" id="{1D63691D-70EE-42D5-AFB8-61F43D1242FB}"/>
              </a:ext>
            </a:extLst>
          </p:cNvPr>
          <p:cNvPicPr>
            <a:picLocks noChangeAspect="1"/>
          </p:cNvPicPr>
          <p:nvPr/>
        </p:nvPicPr>
        <p:blipFill>
          <a:blip r:embed="rId3"/>
          <a:stretch>
            <a:fillRect/>
          </a:stretch>
        </p:blipFill>
        <p:spPr>
          <a:xfrm>
            <a:off x="661987" y="6091237"/>
            <a:ext cx="7629525" cy="428625"/>
          </a:xfrm>
          <a:prstGeom prst="rect">
            <a:avLst/>
          </a:prstGeom>
        </p:spPr>
      </p:pic>
      <p:sp>
        <p:nvSpPr>
          <p:cNvPr id="14" name="Title 1">
            <a:extLst>
              <a:ext uri="{FF2B5EF4-FFF2-40B4-BE49-F238E27FC236}">
                <a16:creationId xmlns:a16="http://schemas.microsoft.com/office/drawing/2014/main" id="{0BB7AE5A-8F55-4AC1-B742-AA0A8FDD68DD}"/>
              </a:ext>
            </a:extLst>
          </p:cNvPr>
          <p:cNvSpPr txBox="1">
            <a:spLocks/>
          </p:cNvSpPr>
          <p:nvPr/>
        </p:nvSpPr>
        <p:spPr>
          <a:xfrm>
            <a:off x="0" y="299125"/>
            <a:ext cx="1952625" cy="3159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Supplementary Figure 6</a:t>
            </a:r>
          </a:p>
        </p:txBody>
      </p:sp>
      <p:sp>
        <p:nvSpPr>
          <p:cNvPr id="15" name="TextBox 14">
            <a:extLst>
              <a:ext uri="{FF2B5EF4-FFF2-40B4-BE49-F238E27FC236}">
                <a16:creationId xmlns:a16="http://schemas.microsoft.com/office/drawing/2014/main" id="{13B4AAF6-17CC-4341-A41D-E529AA95CE59}"/>
              </a:ext>
            </a:extLst>
          </p:cNvPr>
          <p:cNvSpPr txBox="1"/>
          <p:nvPr/>
        </p:nvSpPr>
        <p:spPr>
          <a:xfrm>
            <a:off x="2313816" y="0"/>
            <a:ext cx="4677819"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Group II proteins from VEA vs. PG/VG heatmap</a:t>
            </a:r>
          </a:p>
        </p:txBody>
      </p:sp>
      <p:pic>
        <p:nvPicPr>
          <p:cNvPr id="17" name="Picture 16" descr="Chart&#10;&#10;Description automatically generated">
            <a:extLst>
              <a:ext uri="{FF2B5EF4-FFF2-40B4-BE49-F238E27FC236}">
                <a16:creationId xmlns:a16="http://schemas.microsoft.com/office/drawing/2014/main" id="{9C3244F8-0A2F-4C42-AE5E-2D890AF534A9}"/>
              </a:ext>
            </a:extLst>
          </p:cNvPr>
          <p:cNvPicPr>
            <a:picLocks noChangeAspect="1"/>
          </p:cNvPicPr>
          <p:nvPr/>
        </p:nvPicPr>
        <p:blipFill rotWithShape="1">
          <a:blip r:embed="rId4">
            <a:extLst>
              <a:ext uri="{28A0092B-C50C-407E-A947-70E740481C1C}">
                <a14:useLocalDpi xmlns:a14="http://schemas.microsoft.com/office/drawing/2010/main" val="0"/>
              </a:ext>
            </a:extLst>
          </a:blip>
          <a:srcRect l="3777" t="11389" b="8611"/>
          <a:stretch/>
        </p:blipFill>
        <p:spPr>
          <a:xfrm>
            <a:off x="1800710" y="487084"/>
            <a:ext cx="5313977" cy="5486400"/>
          </a:xfrm>
          <a:prstGeom prst="rect">
            <a:avLst/>
          </a:prstGeom>
        </p:spPr>
      </p:pic>
    </p:spTree>
    <p:extLst>
      <p:ext uri="{BB962C8B-B14F-4D97-AF65-F5344CB8AC3E}">
        <p14:creationId xmlns:p14="http://schemas.microsoft.com/office/powerpoint/2010/main" val="13563075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7C1544-6440-C0EB-970A-DB60C430345F}"/>
              </a:ext>
            </a:extLst>
          </p:cNvPr>
          <p:cNvSpPr/>
          <p:nvPr/>
        </p:nvSpPr>
        <p:spPr>
          <a:xfrm>
            <a:off x="621436" y="310734"/>
            <a:ext cx="8371644" cy="646331"/>
          </a:xfrm>
          <a:prstGeom prst="rect">
            <a:avLst/>
          </a:prstGeom>
        </p:spPr>
        <p:txBody>
          <a:bodyPr wrap="square">
            <a:spAutoFit/>
          </a:bodyPr>
          <a:lstStyle/>
          <a:p>
            <a:pPr defTabSz="931774">
              <a:defRPr/>
            </a:pPr>
            <a:r>
              <a:rPr lang="en-US" sz="1200" b="1" dirty="0">
                <a:latin typeface="Arial" panose="020B0604020202020204" pitchFamily="34" charset="0"/>
                <a:cs typeface="Arial" panose="020B0604020202020204" pitchFamily="34" charset="0"/>
              </a:rPr>
              <a:t>Supplementary Figure 6:</a:t>
            </a:r>
            <a:r>
              <a:rPr lang="en-US" sz="1200" dirty="0">
                <a:latin typeface="Arial" panose="020B0604020202020204" pitchFamily="34" charset="0"/>
                <a:cs typeface="Arial" panose="020B0604020202020204" pitchFamily="34" charset="0"/>
              </a:rPr>
              <a:t> The functional enrichment network analysis of the Group II proteins shown in the Figure 8 heatmap. The cellular component gene ontology analysis of this group shows that typically extracellular proteins were a major component of this cluster of decreased proteins in CBD oil and CBD </a:t>
            </a:r>
            <a:r>
              <a:rPr lang="en-US" sz="1200" dirty="0" err="1">
                <a:latin typeface="Arial" panose="020B0604020202020204" pitchFamily="34" charset="0"/>
                <a:cs typeface="Arial" panose="020B0604020202020204" pitchFamily="34" charset="0"/>
              </a:rPr>
              <a:t>oil+VEA</a:t>
            </a:r>
            <a:r>
              <a:rPr lang="en-US" sz="1200" dirty="0">
                <a:latin typeface="Arial" panose="020B0604020202020204" pitchFamily="34" charset="0"/>
                <a:cs typeface="Arial" panose="020B0604020202020204" pitchFamily="34" charset="0"/>
              </a:rPr>
              <a:t> exposed cultures.</a:t>
            </a:r>
            <a:endParaRPr lang="en-US" sz="12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20185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A9E5579-C002-48CF-88D8-559698883FDE}"/>
              </a:ext>
            </a:extLst>
          </p:cNvPr>
          <p:cNvSpPr txBox="1">
            <a:spLocks/>
          </p:cNvSpPr>
          <p:nvPr/>
        </p:nvSpPr>
        <p:spPr>
          <a:xfrm>
            <a:off x="0" y="299125"/>
            <a:ext cx="1952625" cy="3159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Supplementary Figure 7</a:t>
            </a:r>
          </a:p>
        </p:txBody>
      </p:sp>
      <p:sp>
        <p:nvSpPr>
          <p:cNvPr id="7" name="TextBox 6">
            <a:extLst>
              <a:ext uri="{FF2B5EF4-FFF2-40B4-BE49-F238E27FC236}">
                <a16:creationId xmlns:a16="http://schemas.microsoft.com/office/drawing/2014/main" id="{EB039B07-D53F-48AD-9D68-84EE379DB67C}"/>
              </a:ext>
            </a:extLst>
          </p:cNvPr>
          <p:cNvSpPr txBox="1"/>
          <p:nvPr/>
        </p:nvSpPr>
        <p:spPr>
          <a:xfrm>
            <a:off x="2313816" y="0"/>
            <a:ext cx="4738733"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Group III proteins from VEA vs. PG/VG heatmap</a:t>
            </a:r>
          </a:p>
        </p:txBody>
      </p:sp>
      <p:pic>
        <p:nvPicPr>
          <p:cNvPr id="9" name="Picture 8">
            <a:extLst>
              <a:ext uri="{FF2B5EF4-FFF2-40B4-BE49-F238E27FC236}">
                <a16:creationId xmlns:a16="http://schemas.microsoft.com/office/drawing/2014/main" id="{2C761CE5-8F06-4740-9A39-17DA0EA6AA70}"/>
              </a:ext>
            </a:extLst>
          </p:cNvPr>
          <p:cNvPicPr>
            <a:picLocks noChangeAspect="1"/>
          </p:cNvPicPr>
          <p:nvPr/>
        </p:nvPicPr>
        <p:blipFill>
          <a:blip r:embed="rId2"/>
          <a:stretch>
            <a:fillRect/>
          </a:stretch>
        </p:blipFill>
        <p:spPr>
          <a:xfrm>
            <a:off x="757237" y="4422729"/>
            <a:ext cx="7629525" cy="1095375"/>
          </a:xfrm>
          <a:prstGeom prst="rect">
            <a:avLst/>
          </a:prstGeom>
        </p:spPr>
      </p:pic>
      <p:pic>
        <p:nvPicPr>
          <p:cNvPr id="11" name="Picture 10" descr="Diagram&#10;&#10;Description automatically generated">
            <a:extLst>
              <a:ext uri="{FF2B5EF4-FFF2-40B4-BE49-F238E27FC236}">
                <a16:creationId xmlns:a16="http://schemas.microsoft.com/office/drawing/2014/main" id="{5D696929-B979-4755-A9C4-A1BF3E723E68}"/>
              </a:ext>
            </a:extLst>
          </p:cNvPr>
          <p:cNvPicPr>
            <a:picLocks noChangeAspect="1"/>
          </p:cNvPicPr>
          <p:nvPr/>
        </p:nvPicPr>
        <p:blipFill rotWithShape="1">
          <a:blip r:embed="rId3">
            <a:extLst>
              <a:ext uri="{28A0092B-C50C-407E-A947-70E740481C1C}">
                <a14:useLocalDpi xmlns:a14="http://schemas.microsoft.com/office/drawing/2010/main" val="0"/>
              </a:ext>
            </a:extLst>
          </a:blip>
          <a:srcRect l="26138" r="24470"/>
          <a:stretch/>
        </p:blipFill>
        <p:spPr>
          <a:xfrm>
            <a:off x="2628234" y="457080"/>
            <a:ext cx="3577258" cy="3877901"/>
          </a:xfrm>
          <a:prstGeom prst="rect">
            <a:avLst/>
          </a:prstGeom>
        </p:spPr>
      </p:pic>
      <p:sp>
        <p:nvSpPr>
          <p:cNvPr id="2" name="Rectangle 1">
            <a:extLst>
              <a:ext uri="{FF2B5EF4-FFF2-40B4-BE49-F238E27FC236}">
                <a16:creationId xmlns:a16="http://schemas.microsoft.com/office/drawing/2014/main" id="{F8AA6537-D84C-8570-D930-2B2AF59C515B}"/>
              </a:ext>
            </a:extLst>
          </p:cNvPr>
          <p:cNvSpPr/>
          <p:nvPr/>
        </p:nvSpPr>
        <p:spPr>
          <a:xfrm>
            <a:off x="594803" y="5912544"/>
            <a:ext cx="7945515" cy="646331"/>
          </a:xfrm>
          <a:prstGeom prst="rect">
            <a:avLst/>
          </a:prstGeom>
        </p:spPr>
        <p:txBody>
          <a:bodyPr wrap="square">
            <a:spAutoFit/>
          </a:bodyPr>
          <a:lstStyle/>
          <a:p>
            <a:pPr defTabSz="931774">
              <a:defRPr/>
            </a:pPr>
            <a:r>
              <a:rPr lang="en-US" sz="1200" b="1" dirty="0">
                <a:latin typeface="Arial" panose="020B0604020202020204" pitchFamily="34" charset="0"/>
                <a:cs typeface="Arial" panose="020B0604020202020204" pitchFamily="34" charset="0"/>
              </a:rPr>
              <a:t>Supplementary Figure 7:</a:t>
            </a:r>
            <a:r>
              <a:rPr lang="en-US" sz="1200" dirty="0">
                <a:latin typeface="Arial" panose="020B0604020202020204" pitchFamily="34" charset="0"/>
                <a:cs typeface="Arial" panose="020B0604020202020204" pitchFamily="34" charset="0"/>
              </a:rPr>
              <a:t> Functional enrichment network analysis of the Group III proteins presented in the Figure 8 heatmap. The enriched KEGG (Kyoto Encyclopedia of Genes and Genomes) pathways of this cluster in VEA vs PG/VG only exposures are listed, and individual protein members highlighted.</a:t>
            </a:r>
            <a:endParaRPr lang="en-US" sz="12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6426685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175</TotalTime>
  <Words>1358</Words>
  <Application>Microsoft Office PowerPoint</Application>
  <PresentationFormat>On-screen Show (4:3)</PresentationFormat>
  <Paragraphs>285</Paragraphs>
  <Slides>9</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5" baseType="lpstr">
      <vt:lpstr>Arial</vt:lpstr>
      <vt:lpstr>Calibri</vt:lpstr>
      <vt:lpstr>Calibri Light</vt:lpstr>
      <vt:lpstr>Wingdings</vt:lpstr>
      <vt:lpstr>Office Theme</vt:lpstr>
      <vt:lpstr>Prism 9</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1:2000 hemp oil in 1:1 MeOH:water</dc:title>
  <dc:creator>Boris</dc:creator>
  <cp:lastModifiedBy>Reidel, Boris</cp:lastModifiedBy>
  <cp:revision>11</cp:revision>
  <dcterms:created xsi:type="dcterms:W3CDTF">2021-10-01T16:47:22Z</dcterms:created>
  <dcterms:modified xsi:type="dcterms:W3CDTF">2022-09-26T15:18:39Z</dcterms:modified>
</cp:coreProperties>
</file>