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85106" autoAdjust="0"/>
  </p:normalViewPr>
  <p:slideViewPr>
    <p:cSldViewPr snapToGrid="0">
      <p:cViewPr>
        <p:scale>
          <a:sx n="81" d="100"/>
          <a:sy n="81" d="100"/>
        </p:scale>
        <p:origin x="-78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D958B-560F-4DFA-A7DA-4F957FB6C91D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698D8-3CC5-4EE7-9169-2317DCAA10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8331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Supplemental Figure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698D8-3CC5-4EE7-9169-2317DCAA102E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9219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Supplemental Figure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698D8-3CC5-4EE7-9169-2317DCAA102E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292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Supplemental Figure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4698D8-3CC5-4EE7-9169-2317DCAA102E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575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90CF60-9059-FC45-68D9-7C133B185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752F223-BCE4-67DC-0C66-39462E9BAA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6EC03A1-0E59-1D77-B8BE-E9C694C4A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700F901-4D3B-7190-94F7-EA354B794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37E125-D16B-9AB5-CE00-3891F7BFD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5937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F32C71-B00A-CCE9-BD0E-1E99B659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E507868-363D-0DBB-1127-2702D5CD6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CA2302-38B4-34FD-B45C-B76AA86BC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AC013C0-C715-4E58-31DD-3E7B42FD1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0F1300-0497-2C72-FDCF-ED7C0F1CE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339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9555029D-8301-C3D4-A063-9B0BE7D771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C44290F-462C-3CC4-7C25-05F2E27C93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C9CF46A-FCE0-53EA-2908-1F29C6243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3625AE1-A3EC-7085-44F9-E2E1076AF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7C237D-A069-3B0B-5688-D362A0016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2974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9D3349-C0C7-12D7-9296-2FB64F91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FCBC7A4-127B-6C2D-8D75-0A608834B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6E9E68-289B-1D31-95AF-9E1D32851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1AE8A1-59A8-702C-D181-AD8CB56C1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7A0A1DD-EFC4-41A5-28FE-B69DCFA4C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671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D9D2E0-16D6-C757-28FA-607FEE224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C2EA0CA-7DDB-55F8-566A-95FD11913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A8C0C8C-E957-B601-5F76-F8D038E7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C9171B0-5563-3FC7-0912-23C678BE3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3E478CE-3396-D295-4082-36068B4C8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9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32D98D-9895-EC3D-DB40-E10213998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BD7C4C2-1FCD-4D00-1244-00C159B20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E62F3B9-AFB5-96D6-8A2C-3B6A83652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9E9F57C-4442-6E9D-1EF6-D1A078472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08A6574-7C36-35BC-4E61-BDC17FBCE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1A87E0F-FC02-359A-D920-B49FFC085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065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0ED269-5359-73E6-F496-EF01F0BE7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DE28D00-4D9F-A7C4-64DF-8009BB23A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BED517B-DF56-01A4-C463-E1C0C19E12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CC3890D-EB9E-96B0-457B-BC9297A097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3D8ABB6-4D6E-BDF7-4673-68D143F3D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A352F94-3C77-6585-4F49-54532D104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2FD7907-135C-F2DA-BAAF-2CF507136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66ED670-D9DF-B8C6-251A-1D65F30B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416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77BA94-99DD-5DEB-D6F2-F31336494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FC12668-B7A8-5028-564B-9604CD27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9CE6FA0-6D5D-5422-EAA5-66DDFDD2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41BF51F-F2C5-863B-17E7-EF1F06C89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70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6E2DC36-0ACE-8F0A-265E-12816339A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ADF153D-C97B-B0DE-7A31-1A596E98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D9AAFB8-0BAE-16DE-182B-6AFC67E09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245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67EE1A-57C5-FA48-B51C-562F32B4E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4355C5-3CD1-794F-3F1F-7A3B33134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0C55EE9-5EFB-CC76-0806-6BE9F72D9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BE0CB3C-D47A-417F-5849-DB07BD6DE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B12B737-2300-A9BF-C560-51FC0841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A10442F-2623-202D-62B5-AA2434B41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805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242E8D-11B9-6438-2CCA-7683EA717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FA29DED-840B-9D50-8D9C-EE9D18EA95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A38E202-EC71-77D7-4DB9-6840A72CD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B456153-5BA2-045E-134B-0CD9A101A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F7C8165-0B17-01DC-797D-0A5DCB14C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66BEE55-1C79-3C68-CEDE-0DAB1758B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422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2B5868A-5AFE-896C-CC9C-B50FB09F0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E6E033B-08C7-3D70-33CA-FB8E69BF3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8A70C70-4A9C-51A6-5707-4A10F58BAA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C4B55-2F5A-474E-9004-15FBB07027E7}" type="datetimeFigureOut">
              <a:rPr lang="en-CA" smtClean="0"/>
              <a:t>2022-06-29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61CE1C-DE48-1B73-F095-2FC011F734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133B09-4F08-E306-4EB2-7255A1614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6C8BD-C9D9-427F-90B0-9E50B274871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742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4EBD2CF-DCD1-9B9A-E74A-50806F5C34EE}"/>
              </a:ext>
            </a:extLst>
          </p:cNvPr>
          <p:cNvSpPr txBox="1"/>
          <p:nvPr/>
        </p:nvSpPr>
        <p:spPr>
          <a:xfrm>
            <a:off x="180473" y="144379"/>
            <a:ext cx="263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Supplemental Figure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C480EF2-CEDD-360B-5E68-063CCD626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04" y="1028365"/>
            <a:ext cx="8354591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63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7411E90-36DD-0BE0-2E7A-C68040194F78}"/>
              </a:ext>
            </a:extLst>
          </p:cNvPr>
          <p:cNvSpPr txBox="1"/>
          <p:nvPr/>
        </p:nvSpPr>
        <p:spPr>
          <a:xfrm>
            <a:off x="180474" y="144379"/>
            <a:ext cx="3248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Supplemental Figure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12073-30E7-5F0B-9AB3-83D52E872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205" y="1642813"/>
            <a:ext cx="6725589" cy="357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0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DA0F372-9EDB-27DA-7985-03CA2BE9E5AE}"/>
              </a:ext>
            </a:extLst>
          </p:cNvPr>
          <p:cNvSpPr txBox="1"/>
          <p:nvPr/>
        </p:nvSpPr>
        <p:spPr>
          <a:xfrm>
            <a:off x="180473" y="144379"/>
            <a:ext cx="2526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Supplemental Figure 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B7B82AC-F185-B69A-D997-FCA446737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8757" y="1075996"/>
            <a:ext cx="7954485" cy="470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595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21</Words>
  <Application>Microsoft Office PowerPoint</Application>
  <PresentationFormat>Custom</PresentationFormat>
  <Paragraphs>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Ford</dc:creator>
  <cp:lastModifiedBy>Archana</cp:lastModifiedBy>
  <cp:revision>11</cp:revision>
  <dcterms:created xsi:type="dcterms:W3CDTF">2022-06-25T02:54:00Z</dcterms:created>
  <dcterms:modified xsi:type="dcterms:W3CDTF">2022-06-29T05:21:23Z</dcterms:modified>
</cp:coreProperties>
</file>