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7" autoAdjust="0"/>
    <p:restoredTop sz="94660"/>
  </p:normalViewPr>
  <p:slideViewPr>
    <p:cSldViewPr snapToGrid="0">
      <p:cViewPr varScale="1">
        <p:scale>
          <a:sx n="96" d="100"/>
          <a:sy n="96" d="100"/>
        </p:scale>
        <p:origin x="2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DATASTOR\Exercise_Science\Users\parciero\My%20Documents\Dr.%20Pauls%20Protocol\PRISE%20Study\Isagenix_LowSugar_Study\Manuscripts\IF1-P_vsIF2-P\Study_Summary_Figur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DATASTOR\Exercise_Science\Users\parciero\My%20Documents\Dr.%20Pauls%20Protocol\PRISE%20Study\Isagenix_LowSugar_Study\Manuscripts\IF1-P_vsIF2-P\Study_Summary_Figur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TASTOR\Exercise_Science\Users\parciero\My%20Documents\Dr.%20Pauls%20Protocol\PRISE%20Study\Isagenix_LowSugar_Study\Manuscripts\IF1-P_vsIF2-P\Study_Summary_Figures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DATASTOR\Exercise_Science\Users\parciero\My%20Documents\Dr.%20Pauls%20Protocol\PRISE%20Study\Isagenix_LowSugar_Study\Manuscripts\IF1-P_vsIF2-P\Study_Summary_Figur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IF-P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0290024347461977"/>
          <c:y val="0.12422010901669063"/>
          <c:w val="0.78400168315399543"/>
          <c:h val="0.83592524657082212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8500"/>
                </a:schemeClr>
              </a:solidFill>
              <a:ln w="9525">
                <a:solidFill>
                  <a:schemeClr val="dk1">
                    <a:tint val="88500"/>
                  </a:schemeClr>
                </a:solidFill>
              </a:ln>
              <a:effectLst/>
            </c:spPr>
          </c:marker>
          <c:val>
            <c:numRef>
              <c:f>Sheet1!$B$2:$C$2</c:f>
              <c:numCache>
                <c:formatCode>General</c:formatCode>
                <c:ptCount val="2"/>
                <c:pt idx="0">
                  <c:v>105</c:v>
                </c:pt>
                <c:pt idx="1">
                  <c:v>92.9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536-46DA-B42D-41DF8223EB9C}"/>
            </c:ext>
          </c:extLst>
        </c:ser>
        <c:ser>
          <c:idx val="1"/>
          <c:order val="1"/>
          <c:spPr>
            <a:ln w="28575" cap="rnd">
              <a:solidFill>
                <a:schemeClr val="dk1">
                  <a:tint val="5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55000"/>
                </a:schemeClr>
              </a:solidFill>
              <a:ln w="9525">
                <a:solidFill>
                  <a:schemeClr val="dk1">
                    <a:tint val="55000"/>
                  </a:schemeClr>
                </a:solidFill>
              </a:ln>
              <a:effectLst/>
            </c:spPr>
          </c:marker>
          <c:val>
            <c:numRef>
              <c:f>Sheet1!$B$3:$C$3</c:f>
              <c:numCache>
                <c:formatCode>General</c:formatCode>
                <c:ptCount val="2"/>
                <c:pt idx="0">
                  <c:v>92.3</c:v>
                </c:pt>
                <c:pt idx="1">
                  <c:v>87.8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536-46DA-B42D-41DF8223EB9C}"/>
            </c:ext>
          </c:extLst>
        </c:ser>
        <c:ser>
          <c:idx val="2"/>
          <c:order val="2"/>
          <c:spPr>
            <a:ln w="28575" cap="rnd">
              <a:solidFill>
                <a:schemeClr val="dk1">
                  <a:tint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75000"/>
                </a:schemeClr>
              </a:solidFill>
              <a:ln w="9525">
                <a:solidFill>
                  <a:schemeClr val="dk1">
                    <a:tint val="75000"/>
                  </a:schemeClr>
                </a:solidFill>
              </a:ln>
              <a:effectLst/>
            </c:spPr>
          </c:marker>
          <c:val>
            <c:numRef>
              <c:f>Sheet1!$B$4:$C$4</c:f>
              <c:numCache>
                <c:formatCode>General</c:formatCode>
                <c:ptCount val="2"/>
                <c:pt idx="0">
                  <c:v>105.1</c:v>
                </c:pt>
                <c:pt idx="1">
                  <c:v>99.9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536-46DA-B42D-41DF8223EB9C}"/>
            </c:ext>
          </c:extLst>
        </c:ser>
        <c:ser>
          <c:idx val="3"/>
          <c:order val="3"/>
          <c:spPr>
            <a:ln w="28575" cap="rnd">
              <a:solidFill>
                <a:schemeClr val="dk1">
                  <a:tint val="9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98500"/>
                </a:schemeClr>
              </a:solidFill>
              <a:ln w="9525">
                <a:solidFill>
                  <a:schemeClr val="dk1">
                    <a:tint val="98500"/>
                  </a:schemeClr>
                </a:solidFill>
              </a:ln>
              <a:effectLst/>
            </c:spPr>
          </c:marker>
          <c:val>
            <c:numRef>
              <c:f>Sheet1!$B$5:$C$5</c:f>
              <c:numCache>
                <c:formatCode>General</c:formatCode>
                <c:ptCount val="2"/>
                <c:pt idx="0">
                  <c:v>66.900000000000006</c:v>
                </c:pt>
                <c:pt idx="1">
                  <c:v>64.2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536-46DA-B42D-41DF8223EB9C}"/>
            </c:ext>
          </c:extLst>
        </c:ser>
        <c:ser>
          <c:idx val="4"/>
          <c:order val="4"/>
          <c:spPr>
            <a:ln w="28575" cap="rnd">
              <a:solidFill>
                <a:schemeClr val="dk1">
                  <a:tint val="3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30000"/>
                </a:schemeClr>
              </a:solidFill>
              <a:ln w="9525">
                <a:solidFill>
                  <a:schemeClr val="dk1">
                    <a:tint val="30000"/>
                  </a:schemeClr>
                </a:solidFill>
              </a:ln>
              <a:effectLst/>
            </c:spPr>
          </c:marker>
          <c:val>
            <c:numRef>
              <c:f>Sheet1!$B$6:$C$6</c:f>
              <c:numCache>
                <c:formatCode>General</c:formatCode>
                <c:ptCount val="2"/>
                <c:pt idx="0">
                  <c:v>61</c:v>
                </c:pt>
                <c:pt idx="1">
                  <c:v>57.9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5536-46DA-B42D-41DF8223EB9C}"/>
            </c:ext>
          </c:extLst>
        </c:ser>
        <c:ser>
          <c:idx val="5"/>
          <c:order val="5"/>
          <c:spPr>
            <a:ln w="28575" cap="rnd">
              <a:solidFill>
                <a:schemeClr val="dk1">
                  <a:tint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60000"/>
                </a:schemeClr>
              </a:solidFill>
              <a:ln w="9525">
                <a:solidFill>
                  <a:schemeClr val="dk1">
                    <a:tint val="60000"/>
                  </a:schemeClr>
                </a:solidFill>
              </a:ln>
              <a:effectLst/>
            </c:spPr>
          </c:marker>
          <c:val>
            <c:numRef>
              <c:f>Sheet1!$B$7:$C$7</c:f>
              <c:numCache>
                <c:formatCode>General</c:formatCode>
                <c:ptCount val="2"/>
                <c:pt idx="0">
                  <c:v>84.6</c:v>
                </c:pt>
                <c:pt idx="1">
                  <c:v>79.8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5536-46DA-B42D-41DF8223EB9C}"/>
            </c:ext>
          </c:extLst>
        </c:ser>
        <c:ser>
          <c:idx val="6"/>
          <c:order val="6"/>
          <c:spPr>
            <a:ln w="28575" cap="rnd">
              <a:solidFill>
                <a:schemeClr val="dk1">
                  <a:tint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0000"/>
                </a:schemeClr>
              </a:solidFill>
              <a:ln w="9525">
                <a:solidFill>
                  <a:schemeClr val="dk1">
                    <a:tint val="80000"/>
                  </a:schemeClr>
                </a:solidFill>
              </a:ln>
              <a:effectLst/>
            </c:spPr>
          </c:marker>
          <c:val>
            <c:numRef>
              <c:f>Sheet1!$B$8:$C$8</c:f>
              <c:numCache>
                <c:formatCode>General</c:formatCode>
                <c:ptCount val="2"/>
                <c:pt idx="0">
                  <c:v>71</c:v>
                </c:pt>
                <c:pt idx="1">
                  <c:v>64.2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5536-46DA-B42D-41DF8223EB9C}"/>
            </c:ext>
          </c:extLst>
        </c:ser>
        <c:ser>
          <c:idx val="7"/>
          <c:order val="7"/>
          <c:spPr>
            <a:ln w="28575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8500"/>
                </a:schemeClr>
              </a:solidFill>
              <a:ln w="9525">
                <a:solidFill>
                  <a:schemeClr val="dk1">
                    <a:tint val="88500"/>
                  </a:schemeClr>
                </a:solidFill>
              </a:ln>
              <a:effectLst/>
            </c:spPr>
          </c:marker>
          <c:val>
            <c:numRef>
              <c:f>Sheet1!$B$9:$C$9</c:f>
              <c:numCache>
                <c:formatCode>General</c:formatCode>
                <c:ptCount val="2"/>
                <c:pt idx="0">
                  <c:v>83.8</c:v>
                </c:pt>
                <c:pt idx="1">
                  <c:v>77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5536-46DA-B42D-41DF8223EB9C}"/>
            </c:ext>
          </c:extLst>
        </c:ser>
        <c:ser>
          <c:idx val="8"/>
          <c:order val="8"/>
          <c:spPr>
            <a:ln w="28575" cap="rnd">
              <a:solidFill>
                <a:schemeClr val="dk1">
                  <a:tint val="5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55000"/>
                </a:schemeClr>
              </a:solidFill>
              <a:ln w="9525">
                <a:solidFill>
                  <a:schemeClr val="dk1">
                    <a:tint val="55000"/>
                  </a:schemeClr>
                </a:solidFill>
              </a:ln>
              <a:effectLst/>
            </c:spPr>
          </c:marker>
          <c:val>
            <c:numRef>
              <c:f>Sheet1!$B$10:$C$10</c:f>
              <c:numCache>
                <c:formatCode>General</c:formatCode>
                <c:ptCount val="2"/>
                <c:pt idx="0">
                  <c:v>80.8</c:v>
                </c:pt>
                <c:pt idx="1">
                  <c:v>75.099999999999994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5536-46DA-B42D-41DF8223EB9C}"/>
            </c:ext>
          </c:extLst>
        </c:ser>
        <c:ser>
          <c:idx val="9"/>
          <c:order val="9"/>
          <c:spPr>
            <a:ln w="28575" cap="rnd">
              <a:solidFill>
                <a:schemeClr val="dk1">
                  <a:tint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75000"/>
                </a:schemeClr>
              </a:solidFill>
              <a:ln w="9525">
                <a:solidFill>
                  <a:schemeClr val="dk1">
                    <a:tint val="75000"/>
                  </a:schemeClr>
                </a:solidFill>
              </a:ln>
              <a:effectLst/>
            </c:spPr>
          </c:marker>
          <c:val>
            <c:numRef>
              <c:f>Sheet1!$B$11:$C$11</c:f>
              <c:numCache>
                <c:formatCode>General</c:formatCode>
                <c:ptCount val="2"/>
                <c:pt idx="0">
                  <c:v>118.7</c:v>
                </c:pt>
                <c:pt idx="1">
                  <c:v>108.2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5536-46DA-B42D-41DF8223EB9C}"/>
            </c:ext>
          </c:extLst>
        </c:ser>
        <c:ser>
          <c:idx val="10"/>
          <c:order val="10"/>
          <c:spPr>
            <a:ln w="28575" cap="rnd">
              <a:solidFill>
                <a:schemeClr val="dk1">
                  <a:tint val="9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98500"/>
                </a:schemeClr>
              </a:solidFill>
              <a:ln w="9525">
                <a:solidFill>
                  <a:schemeClr val="dk1">
                    <a:tint val="98500"/>
                  </a:schemeClr>
                </a:solidFill>
              </a:ln>
              <a:effectLst/>
            </c:spPr>
          </c:marker>
          <c:val>
            <c:numRef>
              <c:f>Sheet1!$B$12:$C$12</c:f>
              <c:numCache>
                <c:formatCode>General</c:formatCode>
                <c:ptCount val="2"/>
                <c:pt idx="0">
                  <c:v>103.4</c:v>
                </c:pt>
                <c:pt idx="1">
                  <c:v>94.4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5536-46DA-B42D-41DF8223EB9C}"/>
            </c:ext>
          </c:extLst>
        </c:ser>
        <c:ser>
          <c:idx val="11"/>
          <c:order val="11"/>
          <c:spPr>
            <a:ln w="28575" cap="rnd">
              <a:solidFill>
                <a:schemeClr val="dk1">
                  <a:tint val="3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30000"/>
                </a:schemeClr>
              </a:solidFill>
              <a:ln w="9525">
                <a:solidFill>
                  <a:schemeClr val="dk1">
                    <a:tint val="3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dk1">
                    <a:tint val="300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val>
            <c:numRef>
              <c:f>Sheet1!$B$13:$C$13</c:f>
              <c:numCache>
                <c:formatCode>General</c:formatCode>
                <c:ptCount val="2"/>
                <c:pt idx="0">
                  <c:v>93.5</c:v>
                </c:pt>
                <c:pt idx="1">
                  <c:v>85.5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5536-46DA-B42D-41DF8223EB9C}"/>
            </c:ext>
          </c:extLst>
        </c:ser>
        <c:ser>
          <c:idx val="12"/>
          <c:order val="12"/>
          <c:spPr>
            <a:ln w="28575" cap="rnd">
              <a:solidFill>
                <a:schemeClr val="dk1">
                  <a:tint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60000"/>
                </a:schemeClr>
              </a:solidFill>
              <a:ln w="9525">
                <a:solidFill>
                  <a:schemeClr val="dk1">
                    <a:tint val="60000"/>
                  </a:schemeClr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dk1">
                    <a:tint val="60000"/>
                  </a:schemeClr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val>
            <c:numRef>
              <c:f>Sheet1!$B$14:$C$14</c:f>
              <c:numCache>
                <c:formatCode>General</c:formatCode>
                <c:ptCount val="2"/>
                <c:pt idx="0">
                  <c:v>162.69999999999999</c:v>
                </c:pt>
                <c:pt idx="1">
                  <c:v>137.80000000000001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5536-46DA-B42D-41DF8223EB9C}"/>
            </c:ext>
          </c:extLst>
        </c:ser>
        <c:ser>
          <c:idx val="13"/>
          <c:order val="13"/>
          <c:spPr>
            <a:ln w="28575" cap="rnd">
              <a:solidFill>
                <a:schemeClr val="dk1">
                  <a:tint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0000"/>
                </a:schemeClr>
              </a:solidFill>
              <a:ln w="9525">
                <a:solidFill>
                  <a:schemeClr val="dk1">
                    <a:tint val="80000"/>
                  </a:schemeClr>
                </a:solidFill>
              </a:ln>
              <a:effectLst/>
            </c:spPr>
          </c:marker>
          <c:val>
            <c:numRef>
              <c:f>Sheet1!$B$15:$C$15</c:f>
              <c:numCache>
                <c:formatCode>General</c:formatCode>
                <c:ptCount val="2"/>
                <c:pt idx="0">
                  <c:v>92.7</c:v>
                </c:pt>
                <c:pt idx="1">
                  <c:v>86.9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5536-46DA-B42D-41DF8223EB9C}"/>
            </c:ext>
          </c:extLst>
        </c:ser>
        <c:ser>
          <c:idx val="14"/>
          <c:order val="14"/>
          <c:spPr>
            <a:ln w="28575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8500"/>
                </a:schemeClr>
              </a:solidFill>
              <a:ln w="9525">
                <a:solidFill>
                  <a:schemeClr val="dk1">
                    <a:tint val="88500"/>
                  </a:schemeClr>
                </a:solidFill>
              </a:ln>
              <a:effectLst/>
            </c:spPr>
          </c:marker>
          <c:val>
            <c:numRef>
              <c:f>Sheet1!$B$16:$C$16</c:f>
              <c:numCache>
                <c:formatCode>General</c:formatCode>
                <c:ptCount val="2"/>
                <c:pt idx="0">
                  <c:v>86.7</c:v>
                </c:pt>
                <c:pt idx="1">
                  <c:v>74.400000000000006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5536-46DA-B42D-41DF8223EB9C}"/>
            </c:ext>
          </c:extLst>
        </c:ser>
        <c:ser>
          <c:idx val="15"/>
          <c:order val="15"/>
          <c:spPr>
            <a:ln w="28575" cap="rnd">
              <a:solidFill>
                <a:schemeClr val="dk1">
                  <a:tint val="5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55000"/>
                </a:schemeClr>
              </a:solidFill>
              <a:ln w="9525">
                <a:solidFill>
                  <a:schemeClr val="dk1">
                    <a:tint val="55000"/>
                  </a:schemeClr>
                </a:solidFill>
              </a:ln>
              <a:effectLst/>
            </c:spPr>
          </c:marker>
          <c:val>
            <c:numRef>
              <c:f>Sheet1!$B$17:$C$17</c:f>
              <c:numCache>
                <c:formatCode>General</c:formatCode>
                <c:ptCount val="2"/>
                <c:pt idx="0">
                  <c:v>67.099999999999994</c:v>
                </c:pt>
                <c:pt idx="1">
                  <c:v>61.2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5536-46DA-B42D-41DF8223EB9C}"/>
            </c:ext>
          </c:extLst>
        </c:ser>
        <c:ser>
          <c:idx val="16"/>
          <c:order val="16"/>
          <c:spPr>
            <a:ln w="28575" cap="rnd">
              <a:solidFill>
                <a:schemeClr val="dk1">
                  <a:tint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75000"/>
                </a:schemeClr>
              </a:solidFill>
              <a:ln w="9525">
                <a:solidFill>
                  <a:schemeClr val="dk1">
                    <a:tint val="75000"/>
                  </a:schemeClr>
                </a:solidFill>
              </a:ln>
              <a:effectLst/>
            </c:spPr>
          </c:marker>
          <c:val>
            <c:numRef>
              <c:f>Sheet1!$B$18:$C$18</c:f>
              <c:numCache>
                <c:formatCode>General</c:formatCode>
                <c:ptCount val="2"/>
                <c:pt idx="0">
                  <c:v>97.6</c:v>
                </c:pt>
                <c:pt idx="1">
                  <c:v>87.3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5536-46DA-B42D-41DF8223EB9C}"/>
            </c:ext>
          </c:extLst>
        </c:ser>
        <c:ser>
          <c:idx val="17"/>
          <c:order val="17"/>
          <c:spPr>
            <a:ln w="28575" cap="rnd">
              <a:solidFill>
                <a:schemeClr val="dk1">
                  <a:tint val="9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98500"/>
                </a:schemeClr>
              </a:solidFill>
              <a:ln w="9525">
                <a:solidFill>
                  <a:schemeClr val="dk1">
                    <a:tint val="98500"/>
                  </a:schemeClr>
                </a:solidFill>
              </a:ln>
              <a:effectLst/>
            </c:spPr>
          </c:marker>
          <c:val>
            <c:numRef>
              <c:f>Sheet1!$B$19:$C$19</c:f>
              <c:numCache>
                <c:formatCode>General</c:formatCode>
                <c:ptCount val="2"/>
                <c:pt idx="0">
                  <c:v>92.7</c:v>
                </c:pt>
                <c:pt idx="1">
                  <c:v>80.3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3-5536-46DA-B42D-41DF8223EB9C}"/>
            </c:ext>
          </c:extLst>
        </c:ser>
        <c:ser>
          <c:idx val="18"/>
          <c:order val="18"/>
          <c:spPr>
            <a:ln w="28575" cap="rnd">
              <a:solidFill>
                <a:schemeClr val="dk1">
                  <a:tint val="3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30000"/>
                </a:schemeClr>
              </a:solidFill>
              <a:ln w="9525">
                <a:solidFill>
                  <a:schemeClr val="dk1">
                    <a:tint val="30000"/>
                  </a:schemeClr>
                </a:solidFill>
              </a:ln>
              <a:effectLst/>
            </c:spPr>
          </c:marker>
          <c:val>
            <c:numRef>
              <c:f>Sheet1!$B$20:$C$20</c:f>
              <c:numCache>
                <c:formatCode>General</c:formatCode>
                <c:ptCount val="2"/>
                <c:pt idx="0">
                  <c:v>81.900000000000006</c:v>
                </c:pt>
                <c:pt idx="1">
                  <c:v>74.8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4-5536-46DA-B42D-41DF8223EB9C}"/>
            </c:ext>
          </c:extLst>
        </c:ser>
        <c:ser>
          <c:idx val="19"/>
          <c:order val="19"/>
          <c:spPr>
            <a:ln w="28575" cap="rnd">
              <a:solidFill>
                <a:schemeClr val="dk1">
                  <a:tint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60000"/>
                </a:schemeClr>
              </a:solidFill>
              <a:ln w="9525">
                <a:solidFill>
                  <a:schemeClr val="dk1">
                    <a:tint val="60000"/>
                  </a:schemeClr>
                </a:solidFill>
              </a:ln>
              <a:effectLst/>
            </c:spPr>
          </c:marker>
          <c:val>
            <c:numRef>
              <c:f>Sheet1!$B$21:$C$21</c:f>
              <c:numCache>
                <c:formatCode>General</c:formatCode>
                <c:ptCount val="2"/>
                <c:pt idx="0">
                  <c:v>115.4</c:v>
                </c:pt>
                <c:pt idx="1">
                  <c:v>107.9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5-5536-46DA-B42D-41DF8223EB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99403056"/>
        <c:axId val="499403384"/>
      </c:lineChart>
      <c:catAx>
        <c:axId val="499403056"/>
        <c:scaling>
          <c:orientation val="minMax"/>
        </c:scaling>
        <c:delete val="1"/>
        <c:axPos val="b"/>
        <c:numFmt formatCode="General" sourceLinked="1"/>
        <c:majorTickMark val="none"/>
        <c:minorTickMark val="cross"/>
        <c:tickLblPos val="nextTo"/>
        <c:crossAx val="499403384"/>
        <c:crosses val="autoZero"/>
        <c:auto val="0"/>
        <c:lblAlgn val="ctr"/>
        <c:lblOffset val="100"/>
        <c:tickLblSkip val="1"/>
        <c:noMultiLvlLbl val="0"/>
      </c:catAx>
      <c:valAx>
        <c:axId val="499403384"/>
        <c:scaling>
          <c:orientation val="minMax"/>
          <c:max val="170"/>
          <c:min val="5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1"/>
                  <a:t>Body Weight, kg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1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9403056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CR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4.4455518546415919E-2"/>
          <c:y val="0.20703921190233324"/>
          <c:w val="0.93767955682123749"/>
          <c:h val="0.75628126915861593"/>
        </c:manualLayout>
      </c:layout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8500"/>
                </a:schemeClr>
              </a:solidFill>
              <a:ln w="9525">
                <a:solidFill>
                  <a:schemeClr val="dk1">
                    <a:tint val="88500"/>
                  </a:schemeClr>
                </a:solidFill>
              </a:ln>
              <a:effectLst/>
            </c:spPr>
          </c:marker>
          <c:val>
            <c:numRef>
              <c:f>Sheet1!$E$2:$F$2</c:f>
              <c:numCache>
                <c:formatCode>General</c:formatCode>
                <c:ptCount val="2"/>
                <c:pt idx="0">
                  <c:v>77.5</c:v>
                </c:pt>
                <c:pt idx="1">
                  <c:v>75.3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B6C-4AC6-85BA-8BC7F3934145}"/>
            </c:ext>
          </c:extLst>
        </c:ser>
        <c:ser>
          <c:idx val="1"/>
          <c:order val="1"/>
          <c:spPr>
            <a:ln w="28575" cap="rnd">
              <a:solidFill>
                <a:schemeClr val="dk1">
                  <a:tint val="5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55000"/>
                </a:schemeClr>
              </a:solidFill>
              <a:ln w="9525">
                <a:solidFill>
                  <a:schemeClr val="dk1">
                    <a:tint val="55000"/>
                  </a:schemeClr>
                </a:solidFill>
              </a:ln>
              <a:effectLst/>
            </c:spPr>
          </c:marker>
          <c:val>
            <c:numRef>
              <c:f>Sheet1!$E$3:$F$3</c:f>
              <c:numCache>
                <c:formatCode>General</c:formatCode>
                <c:ptCount val="2"/>
                <c:pt idx="0">
                  <c:v>86.6</c:v>
                </c:pt>
                <c:pt idx="1">
                  <c:v>80.7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5B6C-4AC6-85BA-8BC7F3934145}"/>
            </c:ext>
          </c:extLst>
        </c:ser>
        <c:ser>
          <c:idx val="2"/>
          <c:order val="2"/>
          <c:spPr>
            <a:ln w="28575" cap="rnd">
              <a:solidFill>
                <a:schemeClr val="dk1">
                  <a:tint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75000"/>
                </a:schemeClr>
              </a:solidFill>
              <a:ln w="9525">
                <a:solidFill>
                  <a:schemeClr val="dk1">
                    <a:tint val="75000"/>
                  </a:schemeClr>
                </a:solidFill>
              </a:ln>
              <a:effectLst/>
            </c:spPr>
          </c:marker>
          <c:val>
            <c:numRef>
              <c:f>Sheet1!$E$4:$F$4</c:f>
              <c:numCache>
                <c:formatCode>General</c:formatCode>
                <c:ptCount val="2"/>
                <c:pt idx="0">
                  <c:v>83.8</c:v>
                </c:pt>
                <c:pt idx="1">
                  <c:v>77.900000000000006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5B6C-4AC6-85BA-8BC7F3934145}"/>
            </c:ext>
          </c:extLst>
        </c:ser>
        <c:ser>
          <c:idx val="3"/>
          <c:order val="3"/>
          <c:spPr>
            <a:ln w="28575" cap="rnd">
              <a:solidFill>
                <a:schemeClr val="dk1">
                  <a:tint val="9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98500"/>
                </a:schemeClr>
              </a:solidFill>
              <a:ln w="9525">
                <a:solidFill>
                  <a:schemeClr val="dk1">
                    <a:tint val="98500"/>
                  </a:schemeClr>
                </a:solidFill>
              </a:ln>
              <a:effectLst/>
            </c:spPr>
          </c:marker>
          <c:val>
            <c:numRef>
              <c:f>Sheet1!$E$5:$F$5</c:f>
              <c:numCache>
                <c:formatCode>General</c:formatCode>
                <c:ptCount val="2"/>
                <c:pt idx="0">
                  <c:v>150.9</c:v>
                </c:pt>
                <c:pt idx="1">
                  <c:v>146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5B6C-4AC6-85BA-8BC7F3934145}"/>
            </c:ext>
          </c:extLst>
        </c:ser>
        <c:ser>
          <c:idx val="4"/>
          <c:order val="4"/>
          <c:spPr>
            <a:ln w="28575" cap="rnd">
              <a:solidFill>
                <a:schemeClr val="dk1">
                  <a:tint val="3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30000"/>
                </a:schemeClr>
              </a:solidFill>
              <a:ln w="9525">
                <a:solidFill>
                  <a:schemeClr val="dk1">
                    <a:tint val="30000"/>
                  </a:schemeClr>
                </a:solidFill>
              </a:ln>
              <a:effectLst/>
            </c:spPr>
          </c:marker>
          <c:val>
            <c:numRef>
              <c:f>Sheet1!$E$6:$F$6</c:f>
              <c:numCache>
                <c:formatCode>General</c:formatCode>
                <c:ptCount val="2"/>
                <c:pt idx="0">
                  <c:v>107.9</c:v>
                </c:pt>
                <c:pt idx="1">
                  <c:v>97.7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5B6C-4AC6-85BA-8BC7F3934145}"/>
            </c:ext>
          </c:extLst>
        </c:ser>
        <c:ser>
          <c:idx val="5"/>
          <c:order val="5"/>
          <c:spPr>
            <a:ln w="28575" cap="rnd">
              <a:solidFill>
                <a:schemeClr val="dk1">
                  <a:tint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60000"/>
                </a:schemeClr>
              </a:solidFill>
              <a:ln w="9525">
                <a:solidFill>
                  <a:schemeClr val="dk1">
                    <a:tint val="60000"/>
                  </a:schemeClr>
                </a:solidFill>
              </a:ln>
              <a:effectLst/>
            </c:spPr>
          </c:marker>
          <c:val>
            <c:numRef>
              <c:f>Sheet1!$E$7:$F$7</c:f>
              <c:numCache>
                <c:formatCode>General</c:formatCode>
                <c:ptCount val="2"/>
                <c:pt idx="0">
                  <c:v>146.80000000000001</c:v>
                </c:pt>
                <c:pt idx="1">
                  <c:v>139.4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5B6C-4AC6-85BA-8BC7F3934145}"/>
            </c:ext>
          </c:extLst>
        </c:ser>
        <c:ser>
          <c:idx val="6"/>
          <c:order val="6"/>
          <c:spPr>
            <a:ln w="28575" cap="rnd">
              <a:solidFill>
                <a:schemeClr val="dk1">
                  <a:tint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0000"/>
                </a:schemeClr>
              </a:solidFill>
              <a:ln w="9525">
                <a:solidFill>
                  <a:schemeClr val="dk1">
                    <a:tint val="80000"/>
                  </a:schemeClr>
                </a:solidFill>
              </a:ln>
              <a:effectLst/>
            </c:spPr>
          </c:marker>
          <c:val>
            <c:numRef>
              <c:f>Sheet1!$E$8:$F$8</c:f>
              <c:numCache>
                <c:formatCode>General</c:formatCode>
                <c:ptCount val="2"/>
                <c:pt idx="0">
                  <c:v>103.2</c:v>
                </c:pt>
                <c:pt idx="1">
                  <c:v>93.7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5B6C-4AC6-85BA-8BC7F3934145}"/>
            </c:ext>
          </c:extLst>
        </c:ser>
        <c:ser>
          <c:idx val="7"/>
          <c:order val="7"/>
          <c:spPr>
            <a:ln w="28575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8500"/>
                </a:schemeClr>
              </a:solidFill>
              <a:ln w="9525">
                <a:solidFill>
                  <a:schemeClr val="dk1">
                    <a:tint val="88500"/>
                  </a:schemeClr>
                </a:solidFill>
              </a:ln>
              <a:effectLst/>
            </c:spPr>
          </c:marker>
          <c:val>
            <c:numRef>
              <c:f>Sheet1!$E$9:$F$9</c:f>
              <c:numCache>
                <c:formatCode>General</c:formatCode>
                <c:ptCount val="2"/>
                <c:pt idx="0">
                  <c:v>82.6</c:v>
                </c:pt>
                <c:pt idx="1">
                  <c:v>75.2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5B6C-4AC6-85BA-8BC7F3934145}"/>
            </c:ext>
          </c:extLst>
        </c:ser>
        <c:ser>
          <c:idx val="8"/>
          <c:order val="8"/>
          <c:spPr>
            <a:ln w="28575" cap="rnd">
              <a:solidFill>
                <a:schemeClr val="dk1">
                  <a:tint val="5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55000"/>
                </a:schemeClr>
              </a:solidFill>
              <a:ln w="9525">
                <a:solidFill>
                  <a:schemeClr val="dk1">
                    <a:tint val="55000"/>
                  </a:schemeClr>
                </a:solidFill>
              </a:ln>
              <a:effectLst/>
            </c:spPr>
          </c:marker>
          <c:val>
            <c:numRef>
              <c:f>Sheet1!$E$10:$F$10</c:f>
              <c:numCache>
                <c:formatCode>General</c:formatCode>
                <c:ptCount val="2"/>
                <c:pt idx="0">
                  <c:v>83.1</c:v>
                </c:pt>
                <c:pt idx="1">
                  <c:v>82.8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5B6C-4AC6-85BA-8BC7F3934145}"/>
            </c:ext>
          </c:extLst>
        </c:ser>
        <c:ser>
          <c:idx val="9"/>
          <c:order val="9"/>
          <c:spPr>
            <a:ln w="28575" cap="rnd">
              <a:solidFill>
                <a:schemeClr val="dk1">
                  <a:tint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75000"/>
                </a:schemeClr>
              </a:solidFill>
              <a:ln w="9525">
                <a:solidFill>
                  <a:schemeClr val="dk1">
                    <a:tint val="75000"/>
                  </a:schemeClr>
                </a:solidFill>
              </a:ln>
              <a:effectLst/>
            </c:spPr>
          </c:marker>
          <c:val>
            <c:numRef>
              <c:f>Sheet1!$E$11:$F$11</c:f>
              <c:numCache>
                <c:formatCode>General</c:formatCode>
                <c:ptCount val="2"/>
                <c:pt idx="0">
                  <c:v>80.099999999999994</c:v>
                </c:pt>
                <c:pt idx="1">
                  <c:v>77.099999999999994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5B6C-4AC6-85BA-8BC7F3934145}"/>
            </c:ext>
          </c:extLst>
        </c:ser>
        <c:ser>
          <c:idx val="10"/>
          <c:order val="10"/>
          <c:spPr>
            <a:ln w="28575" cap="rnd">
              <a:solidFill>
                <a:schemeClr val="dk1">
                  <a:tint val="9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98500"/>
                </a:schemeClr>
              </a:solidFill>
              <a:ln w="9525">
                <a:solidFill>
                  <a:schemeClr val="dk1">
                    <a:tint val="98500"/>
                  </a:schemeClr>
                </a:solidFill>
              </a:ln>
              <a:effectLst/>
            </c:spPr>
          </c:marker>
          <c:val>
            <c:numRef>
              <c:f>Sheet1!$E$12:$F$12</c:f>
              <c:numCache>
                <c:formatCode>General</c:formatCode>
                <c:ptCount val="2"/>
                <c:pt idx="0">
                  <c:v>77.5</c:v>
                </c:pt>
                <c:pt idx="1">
                  <c:v>68.7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5B6C-4AC6-85BA-8BC7F3934145}"/>
            </c:ext>
          </c:extLst>
        </c:ser>
        <c:ser>
          <c:idx val="11"/>
          <c:order val="11"/>
          <c:spPr>
            <a:ln w="28575" cap="rnd">
              <a:solidFill>
                <a:schemeClr val="dk1">
                  <a:tint val="3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30000"/>
                </a:schemeClr>
              </a:solidFill>
              <a:ln w="9525">
                <a:solidFill>
                  <a:schemeClr val="dk1">
                    <a:tint val="30000"/>
                  </a:schemeClr>
                </a:solidFill>
              </a:ln>
              <a:effectLst/>
            </c:spPr>
          </c:marker>
          <c:val>
            <c:numRef>
              <c:f>Sheet1!$E$13:$F$13</c:f>
              <c:numCache>
                <c:formatCode>General</c:formatCode>
                <c:ptCount val="2"/>
                <c:pt idx="0">
                  <c:v>60.9</c:v>
                </c:pt>
                <c:pt idx="1">
                  <c:v>58.5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5B6C-4AC6-85BA-8BC7F3934145}"/>
            </c:ext>
          </c:extLst>
        </c:ser>
        <c:ser>
          <c:idx val="12"/>
          <c:order val="12"/>
          <c:spPr>
            <a:ln w="28575" cap="rnd">
              <a:solidFill>
                <a:schemeClr val="dk1">
                  <a:tint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60000"/>
                </a:schemeClr>
              </a:solidFill>
              <a:ln w="9525">
                <a:solidFill>
                  <a:schemeClr val="dk1">
                    <a:tint val="60000"/>
                  </a:schemeClr>
                </a:solidFill>
              </a:ln>
              <a:effectLst/>
            </c:spPr>
          </c:marker>
          <c:val>
            <c:numRef>
              <c:f>Sheet1!$E$14:$F$14</c:f>
              <c:numCache>
                <c:formatCode>General</c:formatCode>
                <c:ptCount val="2"/>
                <c:pt idx="0">
                  <c:v>75.099999999999994</c:v>
                </c:pt>
                <c:pt idx="1">
                  <c:v>70.8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5B6C-4AC6-85BA-8BC7F3934145}"/>
            </c:ext>
          </c:extLst>
        </c:ser>
        <c:ser>
          <c:idx val="13"/>
          <c:order val="13"/>
          <c:spPr>
            <a:ln w="28575" cap="rnd">
              <a:solidFill>
                <a:schemeClr val="dk1">
                  <a:tint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0000"/>
                </a:schemeClr>
              </a:solidFill>
              <a:ln w="9525">
                <a:solidFill>
                  <a:schemeClr val="dk1">
                    <a:tint val="80000"/>
                  </a:schemeClr>
                </a:solidFill>
              </a:ln>
              <a:effectLst/>
            </c:spPr>
          </c:marker>
          <c:val>
            <c:numRef>
              <c:f>Sheet1!$E$15:$F$15</c:f>
              <c:numCache>
                <c:formatCode>General</c:formatCode>
                <c:ptCount val="2"/>
                <c:pt idx="0">
                  <c:v>65.099999999999994</c:v>
                </c:pt>
                <c:pt idx="1">
                  <c:v>61.7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5B6C-4AC6-85BA-8BC7F3934145}"/>
            </c:ext>
          </c:extLst>
        </c:ser>
        <c:ser>
          <c:idx val="14"/>
          <c:order val="14"/>
          <c:spPr>
            <a:ln w="28575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8500"/>
                </a:schemeClr>
              </a:solidFill>
              <a:ln w="9525">
                <a:solidFill>
                  <a:schemeClr val="dk1">
                    <a:tint val="88500"/>
                  </a:schemeClr>
                </a:solidFill>
              </a:ln>
              <a:effectLst/>
            </c:spPr>
          </c:marker>
          <c:val>
            <c:numRef>
              <c:f>Sheet1!$E$16:$F$16</c:f>
              <c:numCache>
                <c:formatCode>General</c:formatCode>
                <c:ptCount val="2"/>
                <c:pt idx="0">
                  <c:v>94.7</c:v>
                </c:pt>
                <c:pt idx="1">
                  <c:v>93.1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5B6C-4AC6-85BA-8BC7F3934145}"/>
            </c:ext>
          </c:extLst>
        </c:ser>
        <c:ser>
          <c:idx val="15"/>
          <c:order val="15"/>
          <c:spPr>
            <a:ln w="28575" cap="rnd">
              <a:solidFill>
                <a:schemeClr val="dk1">
                  <a:tint val="5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55000"/>
                </a:schemeClr>
              </a:solidFill>
              <a:ln w="9525">
                <a:solidFill>
                  <a:schemeClr val="dk1">
                    <a:tint val="55000"/>
                  </a:schemeClr>
                </a:solidFill>
              </a:ln>
              <a:effectLst/>
            </c:spPr>
          </c:marker>
          <c:val>
            <c:numRef>
              <c:f>Sheet1!$E$17:$F$17</c:f>
              <c:numCache>
                <c:formatCode>General</c:formatCode>
                <c:ptCount val="2"/>
                <c:pt idx="0">
                  <c:v>89.9</c:v>
                </c:pt>
                <c:pt idx="1">
                  <c:v>85.3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5B6C-4AC6-85BA-8BC7F3934145}"/>
            </c:ext>
          </c:extLst>
        </c:ser>
        <c:ser>
          <c:idx val="16"/>
          <c:order val="16"/>
          <c:spPr>
            <a:ln w="28575" cap="rnd">
              <a:solidFill>
                <a:schemeClr val="dk1">
                  <a:tint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75000"/>
                </a:schemeClr>
              </a:solidFill>
              <a:ln w="9525">
                <a:solidFill>
                  <a:schemeClr val="dk1">
                    <a:tint val="75000"/>
                  </a:schemeClr>
                </a:solidFill>
              </a:ln>
              <a:effectLst/>
            </c:spPr>
          </c:marker>
          <c:val>
            <c:numRef>
              <c:f>Sheet1!$E$18:$F$18</c:f>
              <c:numCache>
                <c:formatCode>General</c:formatCode>
                <c:ptCount val="2"/>
                <c:pt idx="0">
                  <c:v>88.7</c:v>
                </c:pt>
                <c:pt idx="1">
                  <c:v>85.6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5B6C-4AC6-85BA-8BC7F3934145}"/>
            </c:ext>
          </c:extLst>
        </c:ser>
        <c:ser>
          <c:idx val="17"/>
          <c:order val="17"/>
          <c:spPr>
            <a:ln w="28575" cap="rnd">
              <a:solidFill>
                <a:schemeClr val="dk1">
                  <a:tint val="9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98500"/>
                </a:schemeClr>
              </a:solidFill>
              <a:ln w="9525">
                <a:solidFill>
                  <a:schemeClr val="dk1">
                    <a:tint val="98500"/>
                  </a:schemeClr>
                </a:solidFill>
              </a:ln>
              <a:effectLst/>
            </c:spPr>
          </c:marker>
          <c:val>
            <c:numRef>
              <c:f>Sheet1!$E$19:$F$19</c:f>
              <c:numCache>
                <c:formatCode>General</c:formatCode>
                <c:ptCount val="2"/>
                <c:pt idx="0">
                  <c:v>85.7</c:v>
                </c:pt>
                <c:pt idx="1">
                  <c:v>80.2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5B6C-4AC6-85BA-8BC7F3934145}"/>
            </c:ext>
          </c:extLst>
        </c:ser>
        <c:ser>
          <c:idx val="18"/>
          <c:order val="18"/>
          <c:spPr>
            <a:ln w="28575" cap="rnd">
              <a:solidFill>
                <a:schemeClr val="dk1">
                  <a:tint val="3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30000"/>
                </a:schemeClr>
              </a:solidFill>
              <a:ln w="9525">
                <a:solidFill>
                  <a:schemeClr val="dk1">
                    <a:tint val="30000"/>
                  </a:schemeClr>
                </a:solidFill>
              </a:ln>
              <a:effectLst/>
            </c:spPr>
          </c:marker>
          <c:val>
            <c:numRef>
              <c:f>Sheet1!$E$20:$F$20</c:f>
              <c:numCache>
                <c:formatCode>General</c:formatCode>
                <c:ptCount val="2"/>
                <c:pt idx="0">
                  <c:v>118.9</c:v>
                </c:pt>
                <c:pt idx="1">
                  <c:v>114.5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5B6C-4AC6-85BA-8BC7F393414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91464448"/>
        <c:axId val="591471336"/>
      </c:lineChart>
      <c:catAx>
        <c:axId val="591464448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591471336"/>
        <c:crosses val="autoZero"/>
        <c:auto val="1"/>
        <c:lblAlgn val="ctr"/>
        <c:lblOffset val="100"/>
        <c:noMultiLvlLbl val="0"/>
      </c:catAx>
      <c:valAx>
        <c:axId val="591471336"/>
        <c:scaling>
          <c:orientation val="minMax"/>
          <c:min val="50"/>
        </c:scaling>
        <c:delete val="1"/>
        <c:axPos val="l"/>
        <c:numFmt formatCode="General" sourceLinked="1"/>
        <c:majorTickMark val="none"/>
        <c:minorTickMark val="none"/>
        <c:tickLblPos val="nextTo"/>
        <c:crossAx val="59146444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9"/>
          <c:order val="0"/>
          <c:val>
            <c:numRef>
              <c:f>Sheet1!$H$3:$I$3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EF4-4E1D-A08D-C25E18ED0177}"/>
            </c:ext>
          </c:extLst>
        </c:ser>
        <c:ser>
          <c:idx val="10"/>
          <c:order val="1"/>
          <c:val>
            <c:numRef>
              <c:f>Sheet1!$H$4:$I$4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EF4-4E1D-A08D-C25E18ED0177}"/>
            </c:ext>
          </c:extLst>
        </c:ser>
        <c:ser>
          <c:idx val="11"/>
          <c:order val="2"/>
          <c:val>
            <c:numRef>
              <c:f>Sheet1!$H$5:$I$5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EF4-4E1D-A08D-C25E18ED0177}"/>
            </c:ext>
          </c:extLst>
        </c:ser>
        <c:ser>
          <c:idx val="12"/>
          <c:order val="3"/>
          <c:val>
            <c:numRef>
              <c:f>Sheet1!$H$6:$I$6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EF4-4E1D-A08D-C25E18ED0177}"/>
            </c:ext>
          </c:extLst>
        </c:ser>
        <c:ser>
          <c:idx val="13"/>
          <c:order val="4"/>
          <c:val>
            <c:numRef>
              <c:f>Sheet1!$H$7:$I$7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EF4-4E1D-A08D-C25E18ED0177}"/>
            </c:ext>
          </c:extLst>
        </c:ser>
        <c:ser>
          <c:idx val="14"/>
          <c:order val="5"/>
          <c:val>
            <c:numRef>
              <c:f>Sheet1!$H$8:$I$8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FEF4-4E1D-A08D-C25E18ED0177}"/>
            </c:ext>
          </c:extLst>
        </c:ser>
        <c:ser>
          <c:idx val="15"/>
          <c:order val="6"/>
          <c:val>
            <c:numRef>
              <c:f>Sheet1!$H$9:$I$9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FEF4-4E1D-A08D-C25E18ED0177}"/>
            </c:ext>
          </c:extLst>
        </c:ser>
        <c:ser>
          <c:idx val="16"/>
          <c:order val="7"/>
          <c:val>
            <c:numRef>
              <c:f>Sheet1!$H$10:$I$10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FEF4-4E1D-A08D-C25E18ED0177}"/>
            </c:ext>
          </c:extLst>
        </c:ser>
        <c:ser>
          <c:idx val="17"/>
          <c:order val="8"/>
          <c:val>
            <c:numRef>
              <c:f>Sheet1!$H$11:$I$11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FEF4-4E1D-A08D-C25E18ED0177}"/>
            </c:ext>
          </c:extLst>
        </c:ser>
        <c:ser>
          <c:idx val="0"/>
          <c:order val="9"/>
          <c:spPr>
            <a:ln w="28575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8500"/>
                </a:schemeClr>
              </a:solidFill>
              <a:ln w="9525">
                <a:solidFill>
                  <a:schemeClr val="dk1">
                    <a:tint val="88500"/>
                  </a:schemeClr>
                </a:solidFill>
              </a:ln>
              <a:effectLst/>
            </c:spPr>
          </c:marker>
          <c:val>
            <c:numRef>
              <c:f>Sheet1!$H$3:$I$3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FEF4-4E1D-A08D-C25E18ED0177}"/>
            </c:ext>
          </c:extLst>
        </c:ser>
        <c:ser>
          <c:idx val="1"/>
          <c:order val="10"/>
          <c:spPr>
            <a:ln w="28575" cap="rnd">
              <a:solidFill>
                <a:schemeClr val="dk1">
                  <a:tint val="5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55000"/>
                </a:schemeClr>
              </a:solidFill>
              <a:ln w="9525">
                <a:solidFill>
                  <a:schemeClr val="dk1">
                    <a:tint val="55000"/>
                  </a:schemeClr>
                </a:solidFill>
              </a:ln>
              <a:effectLst/>
            </c:spPr>
          </c:marker>
          <c:val>
            <c:numRef>
              <c:f>Sheet1!$H$4:$I$4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A-FEF4-4E1D-A08D-C25E18ED0177}"/>
            </c:ext>
          </c:extLst>
        </c:ser>
        <c:ser>
          <c:idx val="2"/>
          <c:order val="11"/>
          <c:spPr>
            <a:ln w="28575" cap="rnd">
              <a:solidFill>
                <a:schemeClr val="dk1">
                  <a:tint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75000"/>
                </a:schemeClr>
              </a:solidFill>
              <a:ln w="9525">
                <a:solidFill>
                  <a:schemeClr val="dk1">
                    <a:tint val="75000"/>
                  </a:schemeClr>
                </a:solidFill>
              </a:ln>
              <a:effectLst/>
            </c:spPr>
          </c:marker>
          <c:val>
            <c:numRef>
              <c:f>Sheet1!$H$5:$I$5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FEF4-4E1D-A08D-C25E18ED0177}"/>
            </c:ext>
          </c:extLst>
        </c:ser>
        <c:ser>
          <c:idx val="3"/>
          <c:order val="12"/>
          <c:spPr>
            <a:ln w="28575" cap="rnd">
              <a:solidFill>
                <a:schemeClr val="dk1">
                  <a:tint val="9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98500"/>
                </a:schemeClr>
              </a:solidFill>
              <a:ln w="9525">
                <a:solidFill>
                  <a:schemeClr val="dk1">
                    <a:tint val="98500"/>
                  </a:schemeClr>
                </a:solidFill>
              </a:ln>
              <a:effectLst/>
            </c:spPr>
          </c:marker>
          <c:val>
            <c:numRef>
              <c:f>Sheet1!$H$6:$I$6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C-FEF4-4E1D-A08D-C25E18ED0177}"/>
            </c:ext>
          </c:extLst>
        </c:ser>
        <c:ser>
          <c:idx val="4"/>
          <c:order val="13"/>
          <c:spPr>
            <a:ln w="28575" cap="rnd">
              <a:solidFill>
                <a:schemeClr val="dk1">
                  <a:tint val="3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30000"/>
                </a:schemeClr>
              </a:solidFill>
              <a:ln w="9525">
                <a:solidFill>
                  <a:schemeClr val="dk1">
                    <a:tint val="30000"/>
                  </a:schemeClr>
                </a:solidFill>
              </a:ln>
              <a:effectLst/>
            </c:spPr>
          </c:marker>
          <c:val>
            <c:numRef>
              <c:f>Sheet1!$H$7:$I$7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D-FEF4-4E1D-A08D-C25E18ED0177}"/>
            </c:ext>
          </c:extLst>
        </c:ser>
        <c:ser>
          <c:idx val="5"/>
          <c:order val="14"/>
          <c:spPr>
            <a:ln w="28575" cap="rnd">
              <a:solidFill>
                <a:schemeClr val="dk1">
                  <a:tint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60000"/>
                </a:schemeClr>
              </a:solidFill>
              <a:ln w="9525">
                <a:solidFill>
                  <a:schemeClr val="dk1">
                    <a:tint val="60000"/>
                  </a:schemeClr>
                </a:solidFill>
              </a:ln>
              <a:effectLst/>
            </c:spPr>
          </c:marker>
          <c:val>
            <c:numRef>
              <c:f>Sheet1!$H$8:$I$8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E-FEF4-4E1D-A08D-C25E18ED0177}"/>
            </c:ext>
          </c:extLst>
        </c:ser>
        <c:ser>
          <c:idx val="6"/>
          <c:order val="15"/>
          <c:spPr>
            <a:ln w="28575" cap="rnd">
              <a:solidFill>
                <a:schemeClr val="dk1">
                  <a:tint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0000"/>
                </a:schemeClr>
              </a:solidFill>
              <a:ln w="9525">
                <a:solidFill>
                  <a:schemeClr val="dk1">
                    <a:tint val="80000"/>
                  </a:schemeClr>
                </a:solidFill>
              </a:ln>
              <a:effectLst/>
            </c:spPr>
          </c:marker>
          <c:val>
            <c:numRef>
              <c:f>Sheet1!$H$9:$I$9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F-FEF4-4E1D-A08D-C25E18ED0177}"/>
            </c:ext>
          </c:extLst>
        </c:ser>
        <c:ser>
          <c:idx val="7"/>
          <c:order val="16"/>
          <c:spPr>
            <a:ln w="28575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8500"/>
                </a:schemeClr>
              </a:solidFill>
              <a:ln w="9525">
                <a:solidFill>
                  <a:schemeClr val="dk1">
                    <a:tint val="88500"/>
                  </a:schemeClr>
                </a:solidFill>
              </a:ln>
              <a:effectLst/>
            </c:spPr>
          </c:marker>
          <c:val>
            <c:numRef>
              <c:f>Sheet1!$H$10:$I$10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0-FEF4-4E1D-A08D-C25E18ED0177}"/>
            </c:ext>
          </c:extLst>
        </c:ser>
        <c:ser>
          <c:idx val="8"/>
          <c:order val="17"/>
          <c:spPr>
            <a:ln w="28575" cap="rnd">
              <a:solidFill>
                <a:schemeClr val="dk1">
                  <a:tint val="5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55000"/>
                </a:schemeClr>
              </a:solidFill>
              <a:ln w="9525">
                <a:solidFill>
                  <a:schemeClr val="dk1">
                    <a:tint val="55000"/>
                  </a:schemeClr>
                </a:solidFill>
              </a:ln>
              <a:effectLst/>
            </c:spPr>
          </c:marker>
          <c:val>
            <c:numRef>
              <c:f>Sheet1!$H$11:$I$11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FEF4-4E1D-A08D-C25E18ED017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01743560"/>
        <c:axId val="501750776"/>
      </c:lineChart>
      <c:catAx>
        <c:axId val="501743560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Week 0	</a:t>
                </a:r>
                <a:r>
                  <a:rPr lang="en-US" sz="1200" baseline="0"/>
                  <a:t>                  </a:t>
                </a:r>
                <a:r>
                  <a:rPr lang="en-US" sz="1200"/>
                  <a:t>Week 9</a:t>
                </a:r>
              </a:p>
            </c:rich>
          </c:tx>
          <c:layout>
            <c:manualLayout>
              <c:xMode val="edge"/>
              <c:yMode val="edge"/>
              <c:x val="0.29493438434803088"/>
              <c:y val="7.6712788718059292E-4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crossAx val="501750776"/>
        <c:crosses val="autoZero"/>
        <c:auto val="1"/>
        <c:lblAlgn val="ctr"/>
        <c:lblOffset val="100"/>
        <c:noMultiLvlLbl val="0"/>
      </c:catAx>
      <c:valAx>
        <c:axId val="501750776"/>
        <c:scaling>
          <c:orientation val="minMax"/>
          <c:max val="160"/>
          <c:min val="70"/>
        </c:scaling>
        <c:delete val="1"/>
        <c:axPos val="l"/>
        <c:numFmt formatCode="General" sourceLinked="1"/>
        <c:majorTickMark val="none"/>
        <c:minorTickMark val="none"/>
        <c:tickLblPos val="nextTo"/>
        <c:crossAx val="501743560"/>
        <c:crosses val="autoZero"/>
        <c:crossBetween val="between"/>
      </c:valAx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8575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8500"/>
                </a:schemeClr>
              </a:solidFill>
              <a:ln w="9525">
                <a:solidFill>
                  <a:schemeClr val="dk1">
                    <a:tint val="88500"/>
                  </a:schemeClr>
                </a:solidFill>
              </a:ln>
              <a:effectLst/>
            </c:spPr>
          </c:marker>
          <c:val>
            <c:numRef>
              <c:f>Sheet1!$K$3:$L$3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A1F-4D87-BDB9-DBB3CD3DC3B7}"/>
            </c:ext>
          </c:extLst>
        </c:ser>
        <c:ser>
          <c:idx val="1"/>
          <c:order val="1"/>
          <c:spPr>
            <a:ln w="28575" cap="rnd">
              <a:solidFill>
                <a:schemeClr val="dk1">
                  <a:tint val="5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55000"/>
                </a:schemeClr>
              </a:solidFill>
              <a:ln w="9525">
                <a:solidFill>
                  <a:schemeClr val="dk1">
                    <a:tint val="55000"/>
                  </a:schemeClr>
                </a:solidFill>
              </a:ln>
              <a:effectLst/>
            </c:spPr>
          </c:marker>
          <c:val>
            <c:numRef>
              <c:f>Sheet1!$K$4:$L$4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A1F-4D87-BDB9-DBB3CD3DC3B7}"/>
            </c:ext>
          </c:extLst>
        </c:ser>
        <c:ser>
          <c:idx val="2"/>
          <c:order val="2"/>
          <c:spPr>
            <a:ln w="28575" cap="rnd">
              <a:solidFill>
                <a:schemeClr val="dk1">
                  <a:tint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75000"/>
                </a:schemeClr>
              </a:solidFill>
              <a:ln w="9525">
                <a:solidFill>
                  <a:schemeClr val="dk1">
                    <a:tint val="75000"/>
                  </a:schemeClr>
                </a:solidFill>
              </a:ln>
              <a:effectLst/>
            </c:spPr>
          </c:marker>
          <c:val>
            <c:numRef>
              <c:f>Sheet1!$K$5:$L$5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A1F-4D87-BDB9-DBB3CD3DC3B7}"/>
            </c:ext>
          </c:extLst>
        </c:ser>
        <c:ser>
          <c:idx val="3"/>
          <c:order val="3"/>
          <c:spPr>
            <a:ln w="28575" cap="rnd">
              <a:solidFill>
                <a:schemeClr val="dk1">
                  <a:tint val="9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98500"/>
                </a:schemeClr>
              </a:solidFill>
              <a:ln w="9525">
                <a:solidFill>
                  <a:schemeClr val="dk1">
                    <a:tint val="98500"/>
                  </a:schemeClr>
                </a:solidFill>
              </a:ln>
              <a:effectLst/>
            </c:spPr>
          </c:marker>
          <c:val>
            <c:numRef>
              <c:f>Sheet1!$K$6:$L$6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A1F-4D87-BDB9-DBB3CD3DC3B7}"/>
            </c:ext>
          </c:extLst>
        </c:ser>
        <c:ser>
          <c:idx val="4"/>
          <c:order val="4"/>
          <c:spPr>
            <a:ln w="28575" cap="rnd">
              <a:solidFill>
                <a:schemeClr val="dk1">
                  <a:tint val="3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30000"/>
                </a:schemeClr>
              </a:solidFill>
              <a:ln w="9525">
                <a:solidFill>
                  <a:schemeClr val="dk1">
                    <a:tint val="30000"/>
                  </a:schemeClr>
                </a:solidFill>
              </a:ln>
              <a:effectLst/>
            </c:spPr>
          </c:marker>
          <c:val>
            <c:numRef>
              <c:f>Sheet1!$K$7:$L$7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0A1F-4D87-BDB9-DBB3CD3DC3B7}"/>
            </c:ext>
          </c:extLst>
        </c:ser>
        <c:ser>
          <c:idx val="5"/>
          <c:order val="5"/>
          <c:spPr>
            <a:ln w="28575" cap="rnd">
              <a:solidFill>
                <a:schemeClr val="dk1">
                  <a:tint val="6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60000"/>
                </a:schemeClr>
              </a:solidFill>
              <a:ln w="9525">
                <a:solidFill>
                  <a:schemeClr val="dk1">
                    <a:tint val="60000"/>
                  </a:schemeClr>
                </a:solidFill>
              </a:ln>
              <a:effectLst/>
            </c:spPr>
          </c:marker>
          <c:val>
            <c:numRef>
              <c:f>Sheet1!$K$8:$L$8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0A1F-4D87-BDB9-DBB3CD3DC3B7}"/>
            </c:ext>
          </c:extLst>
        </c:ser>
        <c:ser>
          <c:idx val="6"/>
          <c:order val="6"/>
          <c:spPr>
            <a:ln w="28575" cap="rnd">
              <a:solidFill>
                <a:schemeClr val="dk1">
                  <a:tint val="8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0000"/>
                </a:schemeClr>
              </a:solidFill>
              <a:ln w="9525">
                <a:solidFill>
                  <a:schemeClr val="dk1">
                    <a:tint val="80000"/>
                  </a:schemeClr>
                </a:solidFill>
              </a:ln>
              <a:effectLst/>
            </c:spPr>
          </c:marker>
          <c:val>
            <c:numRef>
              <c:f>Sheet1!$K$9:$L$9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0A1F-4D87-BDB9-DBB3CD3DC3B7}"/>
            </c:ext>
          </c:extLst>
        </c:ser>
        <c:ser>
          <c:idx val="7"/>
          <c:order val="7"/>
          <c:spPr>
            <a:ln w="28575" cap="rnd">
              <a:solidFill>
                <a:schemeClr val="dk1">
                  <a:tint val="885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88500"/>
                </a:schemeClr>
              </a:solidFill>
              <a:ln w="9525">
                <a:solidFill>
                  <a:schemeClr val="dk1">
                    <a:tint val="88500"/>
                  </a:schemeClr>
                </a:solidFill>
              </a:ln>
              <a:effectLst/>
            </c:spPr>
          </c:marker>
          <c:val>
            <c:numRef>
              <c:f>Sheet1!$K$10:$L$10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0A1F-4D87-BDB9-DBB3CD3DC3B7}"/>
            </c:ext>
          </c:extLst>
        </c:ser>
        <c:ser>
          <c:idx val="8"/>
          <c:order val="8"/>
          <c:spPr>
            <a:ln w="28575" cap="rnd">
              <a:solidFill>
                <a:schemeClr val="dk1">
                  <a:tint val="5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55000"/>
                </a:schemeClr>
              </a:solidFill>
              <a:ln w="9525">
                <a:solidFill>
                  <a:schemeClr val="dk1">
                    <a:tint val="55000"/>
                  </a:schemeClr>
                </a:solidFill>
              </a:ln>
              <a:effectLst/>
            </c:spPr>
          </c:marker>
          <c:val>
            <c:numRef>
              <c:f>Sheet1!$K$11:$L$11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0A1F-4D87-BDB9-DBB3CD3DC3B7}"/>
            </c:ext>
          </c:extLst>
        </c:ser>
        <c:ser>
          <c:idx val="9"/>
          <c:order val="9"/>
          <c:spPr>
            <a:ln w="28575" cap="rnd">
              <a:solidFill>
                <a:schemeClr val="dk1">
                  <a:tint val="7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dk1">
                  <a:tint val="75000"/>
                </a:schemeClr>
              </a:solidFill>
              <a:ln w="9525">
                <a:solidFill>
                  <a:schemeClr val="dk1">
                    <a:tint val="75000"/>
                  </a:schemeClr>
                </a:solidFill>
              </a:ln>
              <a:effectLst/>
            </c:spPr>
          </c:marker>
          <c:val>
            <c:numRef>
              <c:f>Sheet1!$K$23:$L$23</c:f>
              <c:numCache>
                <c:formatCode>General</c:formatCode>
                <c:ptCount val="2"/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0A1F-4D87-BDB9-DBB3CD3DC3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08863272"/>
        <c:axId val="608864912"/>
      </c:lineChart>
      <c:catAx>
        <c:axId val="608863272"/>
        <c:scaling>
          <c:orientation val="minMax"/>
        </c:scaling>
        <c:delete val="1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/>
                  <a:t>Week 0	</a:t>
                </a:r>
                <a:r>
                  <a:rPr lang="en-US" sz="1200" baseline="0"/>
                  <a:t>                    </a:t>
                </a:r>
                <a:r>
                  <a:rPr lang="en-US" sz="1200"/>
                  <a:t>Week 9</a:t>
                </a:r>
              </a:p>
            </c:rich>
          </c:tx>
          <c:layout>
            <c:manualLayout>
              <c:xMode val="edge"/>
              <c:yMode val="edge"/>
              <c:x val="0.20214159255806821"/>
              <c:y val="1.2383296997445571E-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608864912"/>
        <c:crosses val="autoZero"/>
        <c:auto val="1"/>
        <c:lblAlgn val="ctr"/>
        <c:lblOffset val="100"/>
        <c:noMultiLvlLbl val="0"/>
      </c:catAx>
      <c:valAx>
        <c:axId val="608864912"/>
        <c:scaling>
          <c:orientation val="minMax"/>
          <c:min val="70"/>
        </c:scaling>
        <c:delete val="1"/>
        <c:axPos val="l"/>
        <c:numFmt formatCode="General" sourceLinked="1"/>
        <c:majorTickMark val="none"/>
        <c:minorTickMark val="none"/>
        <c:tickLblPos val="nextTo"/>
        <c:crossAx val="6088632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EA1D-FC54-4FDF-8570-BEC4D38E256F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B8129-F70B-4ED0-B126-628BD4D4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401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EA1D-FC54-4FDF-8570-BEC4D38E256F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B8129-F70B-4ED0-B126-628BD4D4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195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EA1D-FC54-4FDF-8570-BEC4D38E256F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B8129-F70B-4ED0-B126-628BD4D4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118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EA1D-FC54-4FDF-8570-BEC4D38E256F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B8129-F70B-4ED0-B126-628BD4D4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9735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EA1D-FC54-4FDF-8570-BEC4D38E256F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B8129-F70B-4ED0-B126-628BD4D4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127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EA1D-FC54-4FDF-8570-BEC4D38E256F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B8129-F70B-4ED0-B126-628BD4D4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078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EA1D-FC54-4FDF-8570-BEC4D38E256F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B8129-F70B-4ED0-B126-628BD4D4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098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EA1D-FC54-4FDF-8570-BEC4D38E256F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B8129-F70B-4ED0-B126-628BD4D4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77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EA1D-FC54-4FDF-8570-BEC4D38E256F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B8129-F70B-4ED0-B126-628BD4D4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61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EA1D-FC54-4FDF-8570-BEC4D38E256F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B8129-F70B-4ED0-B126-628BD4D4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29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BEA1D-FC54-4FDF-8570-BEC4D38E256F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1B8129-F70B-4ED0-B126-628BD4D4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5076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BEA1D-FC54-4FDF-8570-BEC4D38E256F}" type="datetimeFigureOut">
              <a:rPr lang="en-US" smtClean="0"/>
              <a:t>10/4/2022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1B8129-F70B-4ED0-B126-628BD4D424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36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3373159-E11A-4B2D-837A-0D692AED8E8B}"/>
              </a:ext>
            </a:extLst>
          </p:cNvPr>
          <p:cNvGrpSpPr/>
          <p:nvPr/>
        </p:nvGrpSpPr>
        <p:grpSpPr>
          <a:xfrm>
            <a:off x="1202531" y="1313259"/>
            <a:ext cx="6738938" cy="4231482"/>
            <a:chOff x="0" y="0"/>
            <a:chExt cx="6226970" cy="333851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0C73336-4388-43D7-9404-F333A1C83544}"/>
                </a:ext>
              </a:extLst>
            </p:cNvPr>
            <p:cNvGrpSpPr/>
            <p:nvPr/>
          </p:nvGrpSpPr>
          <p:grpSpPr>
            <a:xfrm>
              <a:off x="0" y="0"/>
              <a:ext cx="6226970" cy="3338513"/>
              <a:chOff x="0" y="0"/>
              <a:chExt cx="6226970" cy="3338513"/>
            </a:xfrm>
          </p:grpSpPr>
          <p:grpSp>
            <p:nvGrpSpPr>
              <p:cNvPr id="5" name="Group 4">
                <a:extLst>
                  <a:ext uri="{FF2B5EF4-FFF2-40B4-BE49-F238E27FC236}">
                    <a16:creationId xmlns:a16="http://schemas.microsoft.com/office/drawing/2014/main" id="{22360490-E760-4A58-83A6-CEBA5C701B9E}"/>
                  </a:ext>
                </a:extLst>
              </p:cNvPr>
              <p:cNvGrpSpPr/>
              <p:nvPr/>
            </p:nvGrpSpPr>
            <p:grpSpPr>
              <a:xfrm>
                <a:off x="0" y="0"/>
                <a:ext cx="6226970" cy="3338513"/>
                <a:chOff x="0" y="0"/>
                <a:chExt cx="7032109" cy="2574902"/>
              </a:xfrm>
            </p:grpSpPr>
            <p:graphicFrame>
              <p:nvGraphicFramePr>
                <p:cNvPr id="7" name="Chart 6">
                  <a:extLst>
                    <a:ext uri="{FF2B5EF4-FFF2-40B4-BE49-F238E27FC236}">
                      <a16:creationId xmlns:a16="http://schemas.microsoft.com/office/drawing/2014/main" id="{602D6654-51E6-4B3C-83C2-0D503DE09CE6}"/>
                    </a:ext>
                  </a:extLst>
                </p:cNvPr>
                <p:cNvGraphicFramePr/>
                <p:nvPr>
                  <p:extLst/>
                </p:nvPr>
              </p:nvGraphicFramePr>
              <p:xfrm>
                <a:off x="0" y="3463"/>
                <a:ext cx="4047160" cy="2389909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2"/>
                </a:graphicData>
              </a:graphic>
            </p:graphicFrame>
            <p:graphicFrame>
              <p:nvGraphicFramePr>
                <p:cNvPr id="8" name="Chart 7">
                  <a:extLst>
                    <a:ext uri="{FF2B5EF4-FFF2-40B4-BE49-F238E27FC236}">
                      <a16:creationId xmlns:a16="http://schemas.microsoft.com/office/drawing/2014/main" id="{1A7B79A2-5FA6-4B53-AC5A-FF1EE84D151F}"/>
                    </a:ext>
                  </a:extLst>
                </p:cNvPr>
                <p:cNvGraphicFramePr/>
                <p:nvPr>
                  <p:extLst/>
                </p:nvPr>
              </p:nvGraphicFramePr>
              <p:xfrm>
                <a:off x="3543361" y="0"/>
                <a:ext cx="3488748" cy="2384713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3"/>
                </a:graphicData>
              </a:graphic>
            </p:graphicFrame>
            <p:graphicFrame>
              <p:nvGraphicFramePr>
                <p:cNvPr id="9" name="Chart 8">
                  <a:extLst>
                    <a:ext uri="{FF2B5EF4-FFF2-40B4-BE49-F238E27FC236}">
                      <a16:creationId xmlns:a16="http://schemas.microsoft.com/office/drawing/2014/main" id="{BA869236-D226-49A9-87B3-D9C6955A9E26}"/>
                    </a:ext>
                  </a:extLst>
                </p:cNvPr>
                <p:cNvGraphicFramePr/>
                <p:nvPr>
                  <p:extLst/>
                </p:nvPr>
              </p:nvGraphicFramePr>
              <p:xfrm>
                <a:off x="161349" y="2353174"/>
                <a:ext cx="3764799" cy="184995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4"/>
                </a:graphicData>
              </a:graphic>
            </p:graphicFrame>
            <p:graphicFrame>
              <p:nvGraphicFramePr>
                <p:cNvPr id="10" name="Chart 9">
                  <a:extLst>
                    <a:ext uri="{FF2B5EF4-FFF2-40B4-BE49-F238E27FC236}">
                      <a16:creationId xmlns:a16="http://schemas.microsoft.com/office/drawing/2014/main" id="{073065DB-004A-4CA0-A927-CF6D5F2C7843}"/>
                    </a:ext>
                  </a:extLst>
                </p:cNvPr>
                <p:cNvGraphicFramePr/>
                <p:nvPr>
                  <p:extLst/>
                </p:nvPr>
              </p:nvGraphicFramePr>
              <p:xfrm>
                <a:off x="3539030" y="2372591"/>
                <a:ext cx="3475759" cy="202311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5"/>
                </a:graphicData>
              </a:graphic>
            </p:graphicFrame>
          </p:grpSp>
          <p:sp>
            <p:nvSpPr>
              <p:cNvPr id="6" name="TextBox 9">
                <a:extLst>
                  <a:ext uri="{FF2B5EF4-FFF2-40B4-BE49-F238E27FC236}">
                    <a16:creationId xmlns:a16="http://schemas.microsoft.com/office/drawing/2014/main" id="{CDC14CC0-5144-42DF-B4E6-1FA1177C1A70}"/>
                  </a:ext>
                </a:extLst>
              </p:cNvPr>
              <p:cNvSpPr txBox="1"/>
              <p:nvPr/>
            </p:nvSpPr>
            <p:spPr>
              <a:xfrm>
                <a:off x="2989678" y="1481138"/>
                <a:ext cx="632777" cy="218544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non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200" i="1"/>
                  <a:t>p</a:t>
                </a:r>
                <a:r>
                  <a:rPr lang="en-US" sz="1200"/>
                  <a:t> &lt; 0.05</a:t>
                </a:r>
              </a:p>
            </p:txBody>
          </p:sp>
        </p:grpSp>
        <p:cxnSp>
          <p:nvCxnSpPr>
            <p:cNvPr id="4" name="Straight Connector 3">
              <a:extLst>
                <a:ext uri="{FF2B5EF4-FFF2-40B4-BE49-F238E27FC236}">
                  <a16:creationId xmlns:a16="http://schemas.microsoft.com/office/drawing/2014/main" id="{E2DE40EF-6763-4803-BBA4-B8840CC564F9}"/>
                </a:ext>
              </a:extLst>
            </p:cNvPr>
            <p:cNvCxnSpPr/>
            <p:nvPr/>
          </p:nvCxnSpPr>
          <p:spPr>
            <a:xfrm>
              <a:off x="738188" y="2921794"/>
              <a:ext cx="5000625" cy="23812"/>
            </a:xfrm>
            <a:prstGeom prst="line">
              <a:avLst/>
            </a:prstGeom>
            <a:ln w="9525" cap="flat" cmpd="sng" algn="ctr">
              <a:solidFill>
                <a:schemeClr val="accent3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84702A2F-9004-4E02-8509-D45651921361}"/>
              </a:ext>
            </a:extLst>
          </p:cNvPr>
          <p:cNvSpPr txBox="1"/>
          <p:nvPr/>
        </p:nvSpPr>
        <p:spPr>
          <a:xfrm>
            <a:off x="1066802" y="6019802"/>
            <a:ext cx="8968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S1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3740397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24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Arciero</dc:creator>
  <cp:lastModifiedBy>Paul Arciero</cp:lastModifiedBy>
  <cp:revision>1</cp:revision>
  <dcterms:created xsi:type="dcterms:W3CDTF">2022-10-04T22:44:39Z</dcterms:created>
  <dcterms:modified xsi:type="dcterms:W3CDTF">2022-10-04T22:49:04Z</dcterms:modified>
</cp:coreProperties>
</file>