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7" r:id="rId2"/>
    <p:sldId id="256" r:id="rId3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>
      <p:cViewPr varScale="1">
        <p:scale>
          <a:sx n="96" d="100"/>
          <a:sy n="96" d="100"/>
        </p:scale>
        <p:origin x="331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2F875-A008-FE41-B641-AA0EA27105DA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781E5-653C-F640-BFF2-809E50FBC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216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2F875-A008-FE41-B641-AA0EA27105DA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781E5-653C-F640-BFF2-809E50FBC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336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2F875-A008-FE41-B641-AA0EA27105DA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781E5-653C-F640-BFF2-809E50FBC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253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2F875-A008-FE41-B641-AA0EA27105DA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781E5-653C-F640-BFF2-809E50FBC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576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2F875-A008-FE41-B641-AA0EA27105DA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781E5-653C-F640-BFF2-809E50FBC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684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2F875-A008-FE41-B641-AA0EA27105DA}" type="datetimeFigureOut">
              <a:rPr lang="en-US" smtClean="0"/>
              <a:t>2/21/23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781E5-653C-F640-BFF2-809E50FBC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477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2F875-A008-FE41-B641-AA0EA27105DA}" type="datetimeFigureOut">
              <a:rPr lang="en-US" smtClean="0"/>
              <a:t>2/21/23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781E5-653C-F640-BFF2-809E50FBC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650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2F875-A008-FE41-B641-AA0EA27105DA}" type="datetimeFigureOut">
              <a:rPr lang="en-US" smtClean="0"/>
              <a:t>2/21/23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781E5-653C-F640-BFF2-809E50FBC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816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2F875-A008-FE41-B641-AA0EA27105DA}" type="datetimeFigureOut">
              <a:rPr lang="en-US" smtClean="0"/>
              <a:t>2/21/23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781E5-653C-F640-BFF2-809E50FBC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609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2F875-A008-FE41-B641-AA0EA27105DA}" type="datetimeFigureOut">
              <a:rPr lang="en-US" smtClean="0"/>
              <a:t>2/21/23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781E5-653C-F640-BFF2-809E50FBC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212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2F875-A008-FE41-B641-AA0EA27105DA}" type="datetimeFigureOut">
              <a:rPr lang="en-US" smtClean="0"/>
              <a:t>2/21/23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781E5-653C-F640-BFF2-809E50FBC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726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2F875-A008-FE41-B641-AA0EA27105DA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1781E5-653C-F640-BFF2-809E50FBC0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659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72A0BF7-F2A4-ED49-B2CC-6CC0C54ED7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7614" y="287595"/>
            <a:ext cx="2522772" cy="378415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A9D0CEC-1DEC-A741-90B8-F2C8CDD4C25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4031431"/>
            <a:ext cx="6858000" cy="403411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FE4FF52-BF85-2D4D-8E59-C01B894D2F29}"/>
              </a:ext>
            </a:extLst>
          </p:cNvPr>
          <p:cNvSpPr txBox="1"/>
          <p:nvPr/>
        </p:nvSpPr>
        <p:spPr>
          <a:xfrm>
            <a:off x="2504560" y="8600022"/>
            <a:ext cx="2031325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AE2771D-139E-F649-9289-86F3AE6A3446}"/>
              </a:ext>
            </a:extLst>
          </p:cNvPr>
          <p:cNvSpPr txBox="1"/>
          <p:nvPr/>
        </p:nvSpPr>
        <p:spPr>
          <a:xfrm>
            <a:off x="1785390" y="401566"/>
            <a:ext cx="338554" cy="3696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2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E02687-F6B2-A248-AC82-05A5ACF6E883}"/>
              </a:ext>
            </a:extLst>
          </p:cNvPr>
          <p:cNvSpPr txBox="1"/>
          <p:nvPr/>
        </p:nvSpPr>
        <p:spPr>
          <a:xfrm>
            <a:off x="171686" y="4220136"/>
            <a:ext cx="338554" cy="3696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2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564678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3AA9487-DED3-D0A3-F32B-27FA30024EF1}"/>
              </a:ext>
            </a:extLst>
          </p:cNvPr>
          <p:cNvSpPr txBox="1"/>
          <p:nvPr/>
        </p:nvSpPr>
        <p:spPr>
          <a:xfrm>
            <a:off x="301487" y="422056"/>
            <a:ext cx="625502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Supplementary Figure 3. VDR ATAC-Seq in African and European American Cell lines. A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. ATAC-Seq was undertaken in triplicate in HPr1AR, LNCaP, RC43N and RC43T following 1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Noto Sans Symbols"/>
              </a:rPr>
              <a:t>α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,25(OH)</a:t>
            </a:r>
            <a:r>
              <a:rPr lang="en-US" sz="1200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2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D</a:t>
            </a:r>
            <a:r>
              <a:rPr lang="en-US" sz="1200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3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treatment (100 </a:t>
            </a:r>
            <a:r>
              <a:rPr lang="en-US" sz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nM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, 4h) or vehicle control. Motif enrichment in mono nucleosome regions was undertaken with </a:t>
            </a:r>
            <a:r>
              <a:rPr lang="en-US" sz="1200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Arial" panose="020B0604020202020204" pitchFamily="34" charset="0"/>
              </a:rPr>
              <a:t>Homer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and ranked by significance to visualize in descending significance. </a:t>
            </a:r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. Frequency of enriched motifs by FOX family members. 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97428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</TotalTime>
  <Words>84</Words>
  <Application>Microsoft Macintosh PowerPoint</Application>
  <PresentationFormat>Letter Paper (8.5x11 in)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Courier New</vt:lpstr>
      <vt:lpstr>Times New Roman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Moray Campbell</dc:creator>
  <cp:lastModifiedBy>Moray Campbell</cp:lastModifiedBy>
  <cp:revision>1</cp:revision>
  <dcterms:created xsi:type="dcterms:W3CDTF">2023-02-21T19:25:26Z</dcterms:created>
  <dcterms:modified xsi:type="dcterms:W3CDTF">2023-02-21T19:26:46Z</dcterms:modified>
</cp:coreProperties>
</file>