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37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380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284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5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74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543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943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794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05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70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17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E3D92-E548-6D4D-99D7-D08E800621EB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4AEE2-24E0-2648-B468-950FFBE85C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3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E804A3E-0E86-EE45-9717-B797D12216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16580" y="340974"/>
            <a:ext cx="3008264" cy="19542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6249EC6-FB0D-A247-BF0E-7B3DAB6A66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30" y="2152016"/>
            <a:ext cx="2156904" cy="69684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111CC00-49B8-464A-A5BC-396E43C666D5}"/>
              </a:ext>
            </a:extLst>
          </p:cNvPr>
          <p:cNvSpPr txBox="1"/>
          <p:nvPr/>
        </p:nvSpPr>
        <p:spPr>
          <a:xfrm>
            <a:off x="2504560" y="8600022"/>
            <a:ext cx="2031325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388132-F922-844F-B10B-72B280327F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0736" y="266691"/>
            <a:ext cx="3008264" cy="20284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815340-A383-174A-B2AA-2AA33280A00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203" y="2152016"/>
            <a:ext cx="2701888" cy="45724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BFBF9F-2BE4-A542-9C5B-FFA86F5550C6}"/>
              </a:ext>
            </a:extLst>
          </p:cNvPr>
          <p:cNvSpPr txBox="1"/>
          <p:nvPr/>
        </p:nvSpPr>
        <p:spPr>
          <a:xfrm>
            <a:off x="110158" y="399510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CD4189-B95A-CB4E-87A2-D73CB0B3F069}"/>
              </a:ext>
            </a:extLst>
          </p:cNvPr>
          <p:cNvSpPr txBox="1"/>
          <p:nvPr/>
        </p:nvSpPr>
        <p:spPr>
          <a:xfrm>
            <a:off x="110158" y="2427459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26E0F16-F777-C64F-93F7-44E9B00811D6}"/>
              </a:ext>
            </a:extLst>
          </p:cNvPr>
          <p:cNvSpPr txBox="1"/>
          <p:nvPr/>
        </p:nvSpPr>
        <p:spPr>
          <a:xfrm>
            <a:off x="3758652" y="2427459"/>
            <a:ext cx="311207" cy="369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2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995292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FE7BF57-6388-5F8D-AED4-36C69D6E46D2}"/>
              </a:ext>
            </a:extLst>
          </p:cNvPr>
          <p:cNvSpPr txBox="1"/>
          <p:nvPr/>
        </p:nvSpPr>
        <p:spPr>
          <a:xfrm>
            <a:off x="235226" y="332675"/>
            <a:ext cx="638754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5. 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ChIP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-Seq overlaps with VDR </a:t>
            </a:r>
            <a:r>
              <a:rPr lang="en-US" sz="1200" b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ChIP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-Seq. A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VDR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ChIP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-Seq data were overlapped using GIGGLE for TF and histone modifications contained in the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CistromeDB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collection (&gt; 10,000 total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ChIP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-seq datasets, across &gt; 1100 factors). </a:t>
            </a: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B, C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. Bar chart of enrichment for nuclear receptors or circadian rhythm regulators respectively.  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493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63</Words>
  <Application>Microsoft Macintosh PowerPoint</Application>
  <PresentationFormat>Letter Paper (8.5x11 in)</PresentationFormat>
  <Paragraphs>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2023-02-21T19:29:51Z</dcterms:created>
  <dcterms:modified xsi:type="dcterms:W3CDTF">2023-02-21T19:31:05Z</dcterms:modified>
</cp:coreProperties>
</file>