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2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66"/>
    <p:restoredTop sz="96327"/>
  </p:normalViewPr>
  <p:slideViewPr>
    <p:cSldViewPr snapToGrid="0">
      <p:cViewPr varScale="1">
        <p:scale>
          <a:sx n="96" d="100"/>
          <a:sy n="96" d="100"/>
        </p:scale>
        <p:origin x="1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57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328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91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5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85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12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96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09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611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999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09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3CDE7-D510-B14A-9B89-777F062F608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24144-FAAE-1E41-B1B4-51598DF05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012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E3C3EF4-9BF5-3248-9B94-93A5671E1E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978" y="266690"/>
            <a:ext cx="4552727" cy="569090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E8E0B2-6728-2B40-9327-4AEC1A694EB7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275B6D-D53D-254D-B470-55152F9CD1DB}"/>
              </a:ext>
            </a:extLst>
          </p:cNvPr>
          <p:cNvSpPr txBox="1"/>
          <p:nvPr/>
        </p:nvSpPr>
        <p:spPr>
          <a:xfrm>
            <a:off x="3305939" y="6091560"/>
            <a:ext cx="580331" cy="41575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5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RC43N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2D4DD-FDC0-8B43-BDA7-823E97062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162" y="6381623"/>
            <a:ext cx="1802782" cy="18027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1993F9-FF26-D84B-9471-3A5E999A38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3341" y="6396012"/>
            <a:ext cx="1802782" cy="180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912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6C28EBF-C0D3-E059-E4E0-0AEF335CB645}"/>
              </a:ext>
            </a:extLst>
          </p:cNvPr>
          <p:cNvSpPr txBox="1"/>
          <p:nvPr/>
        </p:nvSpPr>
        <p:spPr>
          <a:xfrm>
            <a:off x="221974" y="348014"/>
            <a:ext cx="641405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8. GSEA analyses.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The terms identified and visualized where the normalized enrichment score.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87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22</Words>
  <Application>Microsoft Macintosh PowerPoint</Application>
  <PresentationFormat>Letter Paper (8.5x11 in)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2023-02-21T19:46:04Z</dcterms:created>
  <dcterms:modified xsi:type="dcterms:W3CDTF">2023-02-21T19:47:27Z</dcterms:modified>
</cp:coreProperties>
</file>