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8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599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863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96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49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59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23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47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54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296AC-BD4C-5A40-BA61-3EA4325700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2BCB2-34AB-D141-90AF-E07A973AE2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7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C38C93-9CF7-C745-B6F2-7B3A3DBF7A00}"/>
              </a:ext>
            </a:extLst>
          </p:cNvPr>
          <p:cNvSpPr txBox="1"/>
          <p:nvPr/>
        </p:nvSpPr>
        <p:spPr>
          <a:xfrm>
            <a:off x="2504560" y="8600022"/>
            <a:ext cx="203132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DED64A-588A-AC42-9DD2-393AB3B01A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186" y="75156"/>
            <a:ext cx="6673814" cy="700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30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754B528E-FBD6-7E4E-ACD6-EFF41134E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382" y="237171"/>
            <a:ext cx="600323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9. Euler diagram of enriched predicted transcription factors. </a:t>
            </a: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Significant DEGs analyzed by epigenetic landscape </a:t>
            </a:r>
            <a:r>
              <a:rPr kumimoji="0" lang="en-US" altLang="en-US" sz="1200" b="0" i="1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in silico</a:t>
            </a: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analysis to identify enrichment of TFs in the respective transcriptomes</a:t>
            </a:r>
            <a:r>
              <a:rPr kumimoji="0" lang="en-US" altLang="en-US" sz="1200" b="0" i="0" u="none" strike="noStrike" cap="none" normalizeH="0" baseline="3000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64</a:t>
            </a: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TF overlaps were overlapped with Euler diagram analyses.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79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43</Words>
  <Application>Microsoft Macintosh PowerPoint</Application>
  <PresentationFormat>Letter Paper (8.5x11 in)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2023-02-21T19:51:21Z</dcterms:created>
  <dcterms:modified xsi:type="dcterms:W3CDTF">2023-02-21T19:53:31Z</dcterms:modified>
</cp:coreProperties>
</file>