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8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48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72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2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6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5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1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2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2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84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02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9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F00F2-FFDC-3049-B95D-F9920117189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62EC6-C0B0-D545-BF57-1F7D98B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1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BEB927C-8142-134C-AA4C-8D5C91A4FD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7680" y="171704"/>
            <a:ext cx="3239873" cy="18224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C01C92-00EB-B74F-8CD0-77643D192D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077" y="1953315"/>
            <a:ext cx="3239873" cy="18224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D51D12-3B7A-5548-9D9E-8654BC075C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076" y="3775744"/>
            <a:ext cx="2952227" cy="49203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C203CE-4CB2-1242-926A-FCC621B04A93}"/>
              </a:ext>
            </a:extLst>
          </p:cNvPr>
          <p:cNvSpPr txBox="1"/>
          <p:nvPr/>
        </p:nvSpPr>
        <p:spPr>
          <a:xfrm>
            <a:off x="2142287" y="8696122"/>
            <a:ext cx="212750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E6B32B-2ABD-934E-A48B-2658C37D8928}"/>
              </a:ext>
            </a:extLst>
          </p:cNvPr>
          <p:cNvSpPr txBox="1"/>
          <p:nvPr/>
        </p:nvSpPr>
        <p:spPr>
          <a:xfrm>
            <a:off x="207414" y="214219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7B1524-C871-7A47-8B4A-CFC11338DDDE}"/>
              </a:ext>
            </a:extLst>
          </p:cNvPr>
          <p:cNvSpPr txBox="1"/>
          <p:nvPr/>
        </p:nvSpPr>
        <p:spPr>
          <a:xfrm>
            <a:off x="207413" y="3775744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8632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A32686F-0FAD-6542-B1B5-9BA41577F49C}"/>
              </a:ext>
            </a:extLst>
          </p:cNvPr>
          <p:cNvSpPr txBox="1"/>
          <p:nvPr/>
        </p:nvSpPr>
        <p:spPr>
          <a:xfrm>
            <a:off x="301487" y="303577"/>
            <a:ext cx="62550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12. The impact of BAZ1A on gene expression. A.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cell transfected with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BAZ1A cDNA had elevated expression.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B.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GSEA terms identified and visualized where the normalized enrichment score.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53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41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2023-02-21T20:02:08Z</dcterms:created>
  <dcterms:modified xsi:type="dcterms:W3CDTF">2023-02-21T20:03:09Z</dcterms:modified>
</cp:coreProperties>
</file>