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9" r:id="rId2"/>
    <p:sldId id="256" r:id="rId3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>
      <p:cViewPr varScale="1">
        <p:scale>
          <a:sx n="96" d="100"/>
          <a:sy n="96" d="100"/>
        </p:scale>
        <p:origin x="33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604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955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4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37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2912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3932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6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37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29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586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232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97364-710E-BF49-97E3-764BFF521F7E}" type="datetimeFigureOut">
              <a:rPr lang="en-US" smtClean="0"/>
              <a:t>2/21/23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8B5552-FA8A-3C4F-B2BC-65FAB4D5D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883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ABA0365-9902-384E-87B2-5C03F3E3D469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2281" y="896719"/>
            <a:ext cx="3829298" cy="60174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BAD6021-635B-D547-909F-6F9BF7BFCB87}"/>
              </a:ext>
            </a:extLst>
          </p:cNvPr>
          <p:cNvSpPr txBox="1"/>
          <p:nvPr/>
        </p:nvSpPr>
        <p:spPr>
          <a:xfrm>
            <a:off x="2142287" y="8696122"/>
            <a:ext cx="2127505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13</a:t>
            </a:r>
          </a:p>
        </p:txBody>
      </p:sp>
    </p:spTree>
    <p:extLst>
      <p:ext uri="{BB962C8B-B14F-4D97-AF65-F5344CB8AC3E}">
        <p14:creationId xmlns:p14="http://schemas.microsoft.com/office/powerpoint/2010/main" val="2370511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286F825-E05A-A7A6-F4EE-A62FB2B19D9E}"/>
              </a:ext>
            </a:extLst>
          </p:cNvPr>
          <p:cNvSpPr txBox="1"/>
          <p:nvPr/>
        </p:nvSpPr>
        <p:spPr>
          <a:xfrm>
            <a:off x="215348" y="368541"/>
            <a:ext cx="642730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Supplementary Figure 13.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GSEA analyses of vitamin D</a:t>
            </a:r>
            <a:r>
              <a:rPr lang="en-US" sz="1200" baseline="-25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3 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transcriptional response in AA patients associated within immuno-modulatory and </a:t>
            </a:r>
            <a:r>
              <a:rPr lang="en-US" sz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PCa</a:t>
            </a:r>
            <a:r>
              <a:rPr lang="en-US" sz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-relevant pathways. 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395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24</Words>
  <Application>Microsoft Macintosh PowerPoint</Application>
  <PresentationFormat>Letter Paper (8.5x11 in)</PresentationFormat>
  <Paragraphs>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Moray Campbell</dc:creator>
  <cp:lastModifiedBy>Moray Campbell</cp:lastModifiedBy>
  <cp:revision>1</cp:revision>
  <dcterms:created xsi:type="dcterms:W3CDTF">2023-02-21T20:03:15Z</dcterms:created>
  <dcterms:modified xsi:type="dcterms:W3CDTF">2023-02-21T20:04:10Z</dcterms:modified>
</cp:coreProperties>
</file>