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95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F00"/>
    <a:srgbClr val="1080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 horzBarState="maximized">
    <p:restoredLeft sz="5476" autoAdjust="0"/>
    <p:restoredTop sz="99631" autoAdjust="0"/>
  </p:normalViewPr>
  <p:slideViewPr>
    <p:cSldViewPr snapToGrid="0" snapToObjects="1">
      <p:cViewPr varScale="1">
        <p:scale>
          <a:sx n="143" d="100"/>
          <a:sy n="143" d="100"/>
        </p:scale>
        <p:origin x="6752" y="208"/>
      </p:cViewPr>
      <p:guideLst>
        <p:guide orient="horz" pos="3168"/>
        <p:guide pos="244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8CA3B3-9497-8B4F-AC0E-74CD0DC122D7}" type="datetimeFigureOut">
              <a:rPr lang="en-US" smtClean="0"/>
              <a:t>2/24/23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03438" y="685800"/>
            <a:ext cx="2651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CAC85B-55B4-034C-89A0-E8654998E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126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4"/>
            <a:ext cx="6606540" cy="21560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0DC49-601B-DD4E-802B-19A77339BB9D}" type="datetimeFigureOut">
              <a:rPr lang="en-US" smtClean="0"/>
              <a:t>2/24/23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192D3-CF92-754E-9CE3-59E1D60A9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115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0DC49-601B-DD4E-802B-19A77339BB9D}" type="datetimeFigureOut">
              <a:rPr lang="en-US" smtClean="0"/>
              <a:t>2/24/23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192D3-CF92-754E-9CE3-59E1D60A9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55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34990" y="402803"/>
            <a:ext cx="1748790" cy="85822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620" y="402803"/>
            <a:ext cx="5116830" cy="85822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0DC49-601B-DD4E-802B-19A77339BB9D}" type="datetimeFigureOut">
              <a:rPr lang="en-US" smtClean="0"/>
              <a:t>2/24/23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192D3-CF92-754E-9CE3-59E1D60A9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775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0DC49-601B-DD4E-802B-19A77339BB9D}" type="datetimeFigureOut">
              <a:rPr lang="en-US" smtClean="0"/>
              <a:t>2/24/23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192D3-CF92-754E-9CE3-59E1D60A9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340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0DC49-601B-DD4E-802B-19A77339BB9D}" type="datetimeFigureOut">
              <a:rPr lang="en-US" smtClean="0"/>
              <a:t>2/24/23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192D3-CF92-754E-9CE3-59E1D60A9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961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620" y="2346961"/>
            <a:ext cx="3432810" cy="663807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0970" y="2346961"/>
            <a:ext cx="3432810" cy="663807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0DC49-601B-DD4E-802B-19A77339BB9D}" type="datetimeFigureOut">
              <a:rPr lang="en-US" smtClean="0"/>
              <a:t>2/24/23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192D3-CF92-754E-9CE3-59E1D60A9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202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251499"/>
            <a:ext cx="3435509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3189817"/>
            <a:ext cx="3435509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0DC49-601B-DD4E-802B-19A77339BB9D}" type="datetimeFigureOut">
              <a:rPr lang="en-US" smtClean="0"/>
              <a:t>2/24/23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192D3-CF92-754E-9CE3-59E1D60A9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048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0DC49-601B-DD4E-802B-19A77339BB9D}" type="datetimeFigureOut">
              <a:rPr lang="en-US" smtClean="0"/>
              <a:t>2/24/23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192D3-CF92-754E-9CE3-59E1D60A9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175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0DC49-601B-DD4E-802B-19A77339BB9D}" type="datetimeFigureOut">
              <a:rPr lang="en-US" smtClean="0"/>
              <a:t>2/24/23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192D3-CF92-754E-9CE3-59E1D60A9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448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0473"/>
            <a:ext cx="2557066" cy="17043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2" y="400474"/>
            <a:ext cx="4344988" cy="85845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0" y="2104814"/>
            <a:ext cx="2557066" cy="68802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0DC49-601B-DD4E-802B-19A77339BB9D}" type="datetimeFigureOut">
              <a:rPr lang="en-US" smtClean="0"/>
              <a:t>2/24/23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192D3-CF92-754E-9CE3-59E1D60A9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185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0"/>
            <a:ext cx="4663440" cy="8312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7"/>
            <a:ext cx="4663440" cy="6035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6"/>
            <a:ext cx="4663440" cy="11804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0DC49-601B-DD4E-802B-19A77339BB9D}" type="datetimeFigureOut">
              <a:rPr lang="en-US" smtClean="0"/>
              <a:t>2/24/23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192D3-CF92-754E-9CE3-59E1D60A9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222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1"/>
            <a:ext cx="6995160" cy="6638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60DC49-601B-DD4E-802B-19A77339BB9D}" type="datetimeFigureOut">
              <a:rPr lang="en-US" smtClean="0"/>
              <a:t>2/24/23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7"/>
            <a:ext cx="24612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7192D3-CF92-754E-9CE3-59E1D60A9F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136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>
            <a:extLst>
              <a:ext uri="{FF2B5EF4-FFF2-40B4-BE49-F238E27FC236}">
                <a16:creationId xmlns:a16="http://schemas.microsoft.com/office/drawing/2014/main" id="{95537355-64AE-E5A6-DC2F-AF9514D0AE96}"/>
              </a:ext>
            </a:extLst>
          </p:cNvPr>
          <p:cNvGrpSpPr/>
          <p:nvPr/>
        </p:nvGrpSpPr>
        <p:grpSpPr>
          <a:xfrm>
            <a:off x="469466" y="3076211"/>
            <a:ext cx="5093932" cy="3952627"/>
            <a:chOff x="17077" y="2706794"/>
            <a:chExt cx="5093932" cy="3952627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9B52A52-B6BD-970F-24B7-A05BDF9ED1C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77" y="3641304"/>
              <a:ext cx="5093932" cy="1146810"/>
            </a:xfrm>
            <a:prstGeom prst="rect">
              <a:avLst/>
            </a:prstGeom>
          </p:spPr>
        </p:pic>
        <p:pic>
          <p:nvPicPr>
            <p:cNvPr id="6" name="Picture Placeholder 4" descr="pAKT AKT WB images - PowerPoint">
              <a:extLst>
                <a:ext uri="{FF2B5EF4-FFF2-40B4-BE49-F238E27FC236}">
                  <a16:creationId xmlns:a16="http://schemas.microsoft.com/office/drawing/2014/main" id="{88BB5209-1961-E6F5-A0CC-C6590FDC23A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46114" y="2730686"/>
              <a:ext cx="4629150" cy="1093920"/>
            </a:xfrm>
            <a:prstGeom prst="rect">
              <a:avLst/>
            </a:prstGeom>
          </p:spPr>
        </p:pic>
        <p:pic>
          <p:nvPicPr>
            <p:cNvPr id="8" name="Picture Placeholder 4" descr="pAKT AKT WB images - PowerPoint">
              <a:extLst>
                <a:ext uri="{FF2B5EF4-FFF2-40B4-BE49-F238E27FC236}">
                  <a16:creationId xmlns:a16="http://schemas.microsoft.com/office/drawing/2014/main" id="{265FFC30-B334-CE33-A00E-D65D95EF11B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46114" y="4785691"/>
              <a:ext cx="4629150" cy="941747"/>
            </a:xfrm>
            <a:prstGeom prst="rect">
              <a:avLst/>
            </a:prstGeom>
          </p:spPr>
        </p:pic>
        <p:pic>
          <p:nvPicPr>
            <p:cNvPr id="9" name="Picture Placeholder 4" descr="pAKT AKT WB images - PowerPoint">
              <a:extLst>
                <a:ext uri="{FF2B5EF4-FFF2-40B4-BE49-F238E27FC236}">
                  <a16:creationId xmlns:a16="http://schemas.microsoft.com/office/drawing/2014/main" id="{EF2D5CB4-1777-2F04-A8E5-B0A5081EAE4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75931" y="5744203"/>
              <a:ext cx="4629150" cy="915218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9E63BE7-43D2-9160-4FE8-9AFF2C2C68C9}"/>
                </a:ext>
              </a:extLst>
            </p:cNvPr>
            <p:cNvSpPr txBox="1"/>
            <p:nvPr/>
          </p:nvSpPr>
          <p:spPr>
            <a:xfrm>
              <a:off x="246820" y="2711606"/>
              <a:ext cx="534121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LF+S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0153FC3-27FD-8B2E-1EBD-65E531983C17}"/>
                </a:ext>
              </a:extLst>
            </p:cNvPr>
            <p:cNvCxnSpPr>
              <a:cxnSpLocks/>
            </p:cNvCxnSpPr>
            <p:nvPr/>
          </p:nvCxnSpPr>
          <p:spPr>
            <a:xfrm>
              <a:off x="168709" y="2916459"/>
              <a:ext cx="690342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8516BC5-2271-757F-1208-874CCEA507D5}"/>
                </a:ext>
              </a:extLst>
            </p:cNvPr>
            <p:cNvSpPr txBox="1"/>
            <p:nvPr/>
          </p:nvSpPr>
          <p:spPr>
            <a:xfrm>
              <a:off x="1023267" y="2710004"/>
              <a:ext cx="556563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solidFill>
                    <a:srgbClr val="008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LF+M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EC16E670-DD14-B908-0846-49B7B71159DE}"/>
                </a:ext>
              </a:extLst>
            </p:cNvPr>
            <p:cNvCxnSpPr>
              <a:cxnSpLocks/>
            </p:cNvCxnSpPr>
            <p:nvPr/>
          </p:nvCxnSpPr>
          <p:spPr>
            <a:xfrm>
              <a:off x="956377" y="2914857"/>
              <a:ext cx="690342" cy="0"/>
            </a:xfrm>
            <a:prstGeom prst="line">
              <a:avLst/>
            </a:prstGeom>
            <a:ln>
              <a:solidFill>
                <a:srgbClr val="008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904BE0-E0EA-DE36-79DA-4E9F57172E43}"/>
                </a:ext>
              </a:extLst>
            </p:cNvPr>
            <p:cNvSpPr txBox="1"/>
            <p:nvPr/>
          </p:nvSpPr>
          <p:spPr>
            <a:xfrm>
              <a:off x="1804514" y="2708397"/>
              <a:ext cx="550151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HF+S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1B5D2BB0-F54E-9902-C5F4-4BFECF95D1D0}"/>
                </a:ext>
              </a:extLst>
            </p:cNvPr>
            <p:cNvCxnSpPr>
              <a:cxnSpLocks/>
            </p:cNvCxnSpPr>
            <p:nvPr/>
          </p:nvCxnSpPr>
          <p:spPr>
            <a:xfrm>
              <a:off x="1734418" y="2913250"/>
              <a:ext cx="690342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A6BF0FF-DA9A-5328-1FE2-367C48902D1B}"/>
                </a:ext>
              </a:extLst>
            </p:cNvPr>
            <p:cNvSpPr txBox="1"/>
            <p:nvPr/>
          </p:nvSpPr>
          <p:spPr>
            <a:xfrm>
              <a:off x="2580960" y="2706794"/>
              <a:ext cx="572593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solidFill>
                    <a:srgbClr val="008F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HF+M</a:t>
              </a: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7BBAAD6A-03D1-75A7-A3BB-2EDAD5E4C236}"/>
                </a:ext>
              </a:extLst>
            </p:cNvPr>
            <p:cNvCxnSpPr>
              <a:cxnSpLocks/>
            </p:cNvCxnSpPr>
            <p:nvPr/>
          </p:nvCxnSpPr>
          <p:spPr>
            <a:xfrm>
              <a:off x="2522085" y="2911647"/>
              <a:ext cx="690342" cy="0"/>
            </a:xfrm>
            <a:prstGeom prst="line">
              <a:avLst/>
            </a:prstGeom>
            <a:ln>
              <a:solidFill>
                <a:srgbClr val="008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4ADBDF23-B11E-5100-22AC-DE3FD1EED1E0}"/>
                </a:ext>
              </a:extLst>
            </p:cNvPr>
            <p:cNvCxnSpPr>
              <a:cxnSpLocks/>
            </p:cNvCxnSpPr>
            <p:nvPr/>
          </p:nvCxnSpPr>
          <p:spPr>
            <a:xfrm>
              <a:off x="168709" y="3855725"/>
              <a:ext cx="690342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85C022D9-5345-1F2F-493F-5164F80CFEF5}"/>
                </a:ext>
              </a:extLst>
            </p:cNvPr>
            <p:cNvCxnSpPr>
              <a:cxnSpLocks/>
            </p:cNvCxnSpPr>
            <p:nvPr/>
          </p:nvCxnSpPr>
          <p:spPr>
            <a:xfrm>
              <a:off x="956377" y="3855725"/>
              <a:ext cx="690342" cy="0"/>
            </a:xfrm>
            <a:prstGeom prst="line">
              <a:avLst/>
            </a:prstGeom>
            <a:ln>
              <a:solidFill>
                <a:srgbClr val="008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342C8F1F-FEBE-307C-51BC-319EC3321ED9}"/>
                </a:ext>
              </a:extLst>
            </p:cNvPr>
            <p:cNvCxnSpPr>
              <a:cxnSpLocks/>
            </p:cNvCxnSpPr>
            <p:nvPr/>
          </p:nvCxnSpPr>
          <p:spPr>
            <a:xfrm>
              <a:off x="1734418" y="3855725"/>
              <a:ext cx="690342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A097455-344E-8EC9-774D-40DAC438BA0B}"/>
                </a:ext>
              </a:extLst>
            </p:cNvPr>
            <p:cNvCxnSpPr>
              <a:cxnSpLocks/>
            </p:cNvCxnSpPr>
            <p:nvPr/>
          </p:nvCxnSpPr>
          <p:spPr>
            <a:xfrm>
              <a:off x="2522085" y="3855725"/>
              <a:ext cx="690342" cy="0"/>
            </a:xfrm>
            <a:prstGeom prst="line">
              <a:avLst/>
            </a:prstGeom>
            <a:ln>
              <a:solidFill>
                <a:srgbClr val="008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9091C277-4BB7-78B1-E4E4-0F8227CE147E}"/>
                </a:ext>
              </a:extLst>
            </p:cNvPr>
            <p:cNvCxnSpPr>
              <a:cxnSpLocks/>
            </p:cNvCxnSpPr>
            <p:nvPr/>
          </p:nvCxnSpPr>
          <p:spPr>
            <a:xfrm>
              <a:off x="168709" y="4797397"/>
              <a:ext cx="690342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9A24ACB3-E135-3809-D0CB-C35F3211B11E}"/>
                </a:ext>
              </a:extLst>
            </p:cNvPr>
            <p:cNvCxnSpPr>
              <a:cxnSpLocks/>
            </p:cNvCxnSpPr>
            <p:nvPr/>
          </p:nvCxnSpPr>
          <p:spPr>
            <a:xfrm>
              <a:off x="956377" y="4797397"/>
              <a:ext cx="690342" cy="0"/>
            </a:xfrm>
            <a:prstGeom prst="line">
              <a:avLst/>
            </a:prstGeom>
            <a:ln>
              <a:solidFill>
                <a:srgbClr val="008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B667F81F-7D89-CF69-3037-43ED75E5D6F9}"/>
                </a:ext>
              </a:extLst>
            </p:cNvPr>
            <p:cNvCxnSpPr>
              <a:cxnSpLocks/>
            </p:cNvCxnSpPr>
            <p:nvPr/>
          </p:nvCxnSpPr>
          <p:spPr>
            <a:xfrm>
              <a:off x="1734418" y="4797397"/>
              <a:ext cx="690342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48E981E1-D607-8BD7-F89E-CBCB7EE7ABB9}"/>
                </a:ext>
              </a:extLst>
            </p:cNvPr>
            <p:cNvCxnSpPr>
              <a:cxnSpLocks/>
            </p:cNvCxnSpPr>
            <p:nvPr/>
          </p:nvCxnSpPr>
          <p:spPr>
            <a:xfrm>
              <a:off x="2522085" y="4797397"/>
              <a:ext cx="690342" cy="0"/>
            </a:xfrm>
            <a:prstGeom prst="line">
              <a:avLst/>
            </a:prstGeom>
            <a:ln>
              <a:solidFill>
                <a:srgbClr val="008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E39F0B93-D3B2-608C-0713-C5CB8EB3B216}"/>
                </a:ext>
              </a:extLst>
            </p:cNvPr>
            <p:cNvCxnSpPr>
              <a:cxnSpLocks/>
            </p:cNvCxnSpPr>
            <p:nvPr/>
          </p:nvCxnSpPr>
          <p:spPr>
            <a:xfrm>
              <a:off x="168709" y="5767944"/>
              <a:ext cx="690342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CCA7491-2887-BC53-CBF6-6477DB2BCD16}"/>
                </a:ext>
              </a:extLst>
            </p:cNvPr>
            <p:cNvCxnSpPr>
              <a:cxnSpLocks/>
            </p:cNvCxnSpPr>
            <p:nvPr/>
          </p:nvCxnSpPr>
          <p:spPr>
            <a:xfrm>
              <a:off x="956377" y="5767944"/>
              <a:ext cx="690342" cy="0"/>
            </a:xfrm>
            <a:prstGeom prst="line">
              <a:avLst/>
            </a:prstGeom>
            <a:ln>
              <a:solidFill>
                <a:srgbClr val="008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19FF626-36CB-56E0-3983-96A9A4F33D14}"/>
                </a:ext>
              </a:extLst>
            </p:cNvPr>
            <p:cNvCxnSpPr>
              <a:cxnSpLocks/>
            </p:cNvCxnSpPr>
            <p:nvPr/>
          </p:nvCxnSpPr>
          <p:spPr>
            <a:xfrm>
              <a:off x="1734418" y="5767944"/>
              <a:ext cx="690342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3CAE1012-8ABE-DA83-6BDC-11BADAF46E3C}"/>
                </a:ext>
              </a:extLst>
            </p:cNvPr>
            <p:cNvCxnSpPr>
              <a:cxnSpLocks/>
            </p:cNvCxnSpPr>
            <p:nvPr/>
          </p:nvCxnSpPr>
          <p:spPr>
            <a:xfrm>
              <a:off x="2522085" y="5767944"/>
              <a:ext cx="690342" cy="0"/>
            </a:xfrm>
            <a:prstGeom prst="line">
              <a:avLst/>
            </a:prstGeom>
            <a:ln>
              <a:solidFill>
                <a:srgbClr val="008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C7662B21-CB8F-07CE-06C4-0321E68214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79286" y="3730346"/>
            <a:ext cx="2082430" cy="2644356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E41C5917-7F91-C4DA-60F7-E7038C5601E4}"/>
              </a:ext>
            </a:extLst>
          </p:cNvPr>
          <p:cNvSpPr txBox="1"/>
          <p:nvPr/>
        </p:nvSpPr>
        <p:spPr>
          <a:xfrm>
            <a:off x="527073" y="2729087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/>
                <a:cs typeface="Arial"/>
              </a:rPr>
              <a:t>A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B0E424E-25ED-E122-9C3D-5979CE1077E7}"/>
              </a:ext>
            </a:extLst>
          </p:cNvPr>
          <p:cNvSpPr txBox="1"/>
          <p:nvPr/>
        </p:nvSpPr>
        <p:spPr>
          <a:xfrm>
            <a:off x="5405490" y="2729087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/>
                <a:cs typeface="Arial"/>
              </a:rPr>
              <a:t>B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0E185C-A6A5-169A-B86D-79360E3D7062}"/>
              </a:ext>
            </a:extLst>
          </p:cNvPr>
          <p:cNvSpPr txBox="1"/>
          <p:nvPr/>
        </p:nvSpPr>
        <p:spPr>
          <a:xfrm>
            <a:off x="618843" y="7253227"/>
            <a:ext cx="677703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Supplemental Figure 2.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MTM prevention of HF-diet induced insulin resistance was independent of enhanced Akt phosphorylation in skeletal muscle from clamped mice. (A) Phospho-Ser473 and total Akt immunoblots and (B) Quantitative analyses from skeletal muscle (gastrocnemius) lysates at hyperinsulinemic-euglycemic clamp termination (Figure 3). Data represent means ±SEM from 7-9 mice per group.</a:t>
            </a:r>
            <a:r>
              <a:rPr lang="en-US" sz="1200" dirty="0">
                <a:effectLst/>
              </a:rPr>
              <a:t>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0693394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8306</TotalTime>
  <Words>78</Words>
  <Application>Microsoft Macintosh PowerPoint</Application>
  <PresentationFormat>Custom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Jeffrey Elmendorf</dc:creator>
  <cp:lastModifiedBy>Elmendorf, Jeffrey S</cp:lastModifiedBy>
  <cp:revision>207</cp:revision>
  <cp:lastPrinted>2020-09-30T16:52:42Z</cp:lastPrinted>
  <dcterms:created xsi:type="dcterms:W3CDTF">2020-06-02T12:59:05Z</dcterms:created>
  <dcterms:modified xsi:type="dcterms:W3CDTF">2023-02-24T15:41:07Z</dcterms:modified>
</cp:coreProperties>
</file>