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8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108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5476" autoAdjust="0"/>
    <p:restoredTop sz="99631" autoAdjust="0"/>
  </p:normalViewPr>
  <p:slideViewPr>
    <p:cSldViewPr snapToGrid="0" snapToObjects="1">
      <p:cViewPr varScale="1">
        <p:scale>
          <a:sx n="143" d="100"/>
          <a:sy n="143" d="100"/>
        </p:scale>
        <p:origin x="6752" y="208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CA3B3-9497-8B4F-AC0E-74CD0DC122D7}" type="datetimeFigureOut">
              <a:rPr lang="en-US" smtClean="0"/>
              <a:t>2/24/23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AC85B-55B4-034C-89A0-E8654998E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2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11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7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40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6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02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48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7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48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85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2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3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B70CBC-ECD3-44A9-6F6D-63455379D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3708400"/>
            <a:ext cx="7378700" cy="2641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75C034-6F6A-D475-763B-4997880FC5FF}"/>
              </a:ext>
            </a:extLst>
          </p:cNvPr>
          <p:cNvSpPr txBox="1"/>
          <p:nvPr/>
        </p:nvSpPr>
        <p:spPr>
          <a:xfrm>
            <a:off x="358587" y="6448824"/>
            <a:ext cx="68938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3.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Daily MTM treatment prevented HF-induced insulin resistance in mice at multiple glycemic levels. (A) Arterial blood glucose and (B-C) Glucose infusion rate (GIR) during the hyperinsulinemic-euglycemic clamp where blood glucose was clamped at 110 mg/dL. Data represent means ±SEM from 2-6 mice per group.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039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8307</TotalTime>
  <Words>60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Elmendorf</dc:creator>
  <cp:lastModifiedBy>Elmendorf, Jeffrey S</cp:lastModifiedBy>
  <cp:revision>207</cp:revision>
  <cp:lastPrinted>2020-09-30T16:52:42Z</cp:lastPrinted>
  <dcterms:created xsi:type="dcterms:W3CDTF">2020-06-02T12:59:05Z</dcterms:created>
  <dcterms:modified xsi:type="dcterms:W3CDTF">2023-02-24T15:40:40Z</dcterms:modified>
</cp:coreProperties>
</file>