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0" r:id="rId2"/>
    <p:sldId id="266" r:id="rId3"/>
    <p:sldId id="256" r:id="rId4"/>
    <p:sldId id="259" r:id="rId5"/>
    <p:sldId id="258" r:id="rId6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93"/>
    <p:restoredTop sz="96327"/>
  </p:normalViewPr>
  <p:slideViewPr>
    <p:cSldViewPr snapToGrid="0">
      <p:cViewPr>
        <p:scale>
          <a:sx n="160" d="100"/>
          <a:sy n="160" d="100"/>
        </p:scale>
        <p:origin x="5808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835022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412768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764866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631529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865273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601577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8153347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67433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3359894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82633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2709084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7FA23-B4FC-EE4E-A460-028E6705044B}" type="datetimeFigureOut">
              <a:rPr lang="en-FI" smtClean="0"/>
              <a:t>2/6/23</a:t>
            </a:fld>
            <a:endParaRPr lang="en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9D6DED-21B8-334F-8D8A-0FC34CF134FE}" type="slidenum">
              <a:rPr lang="en-FI" smtClean="0"/>
              <a:t>‹#›</a:t>
            </a:fld>
            <a:endParaRPr lang="en-FI"/>
          </a:p>
        </p:txBody>
      </p:sp>
    </p:spTree>
    <p:extLst>
      <p:ext uri="{BB962C8B-B14F-4D97-AF65-F5344CB8AC3E}">
        <p14:creationId xmlns:p14="http://schemas.microsoft.com/office/powerpoint/2010/main" val="114738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emf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7AA0DC-E903-FDC5-4EC8-207742D18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189" y="5706979"/>
            <a:ext cx="2368550" cy="141605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CEDED00-34F6-9560-801E-AC8622D60B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5102" y="4029146"/>
            <a:ext cx="2368550" cy="14097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1C0E313-40A4-2ABF-52A6-30AE7D126D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1452" y="2338614"/>
            <a:ext cx="2362200" cy="1422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9AF2DAE-FEA8-E203-8D78-AB7FEA7B49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6687" y="2351314"/>
            <a:ext cx="2305050" cy="140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DEE310-593E-DE3A-CA96-458C741F34C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6687" y="4004404"/>
            <a:ext cx="2305050" cy="1416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4E9D73-40DC-4AAB-DA1D-840466BD1A4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6950" y="5706979"/>
            <a:ext cx="2305050" cy="141605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4406FAC-CA22-E95F-EA06-CFA967727B04}"/>
              </a:ext>
            </a:extLst>
          </p:cNvPr>
          <p:cNvSpPr txBox="1"/>
          <p:nvPr/>
        </p:nvSpPr>
        <p:spPr>
          <a:xfrm>
            <a:off x="986687" y="1488088"/>
            <a:ext cx="408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A.  </a:t>
            </a:r>
            <a:r>
              <a:rPr lang="fi-FI" sz="1600" dirty="0"/>
              <a:t>Original ELISA data for AUC </a:t>
            </a:r>
            <a:r>
              <a:rPr lang="fi-FI" sz="1600" dirty="0" err="1"/>
              <a:t>plots</a:t>
            </a:r>
            <a:r>
              <a:rPr lang="fi-FI" sz="1600" dirty="0"/>
              <a:t> of </a:t>
            </a:r>
            <a:r>
              <a:rPr lang="en-FI" sz="1600"/>
              <a:t>Figure </a:t>
            </a:r>
            <a:r>
              <a:rPr lang="fi-FI" sz="1600" dirty="0"/>
              <a:t>1</a:t>
            </a:r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162735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7811D4-895D-158F-8BF0-3DB2072BA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191" y="2664728"/>
            <a:ext cx="2393950" cy="1409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0D4168A-68F5-C3C3-E69F-FD8997D20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773" y="2664728"/>
            <a:ext cx="2393950" cy="140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AD40BD-3151-28A6-93F0-C4E65F8070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191" y="4557028"/>
            <a:ext cx="2400300" cy="14160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90DD1DD-FD2B-DF80-C586-18BBA4531D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95773" y="4557028"/>
            <a:ext cx="2393950" cy="1416050"/>
          </a:xfrm>
          <a:prstGeom prst="rect">
            <a:avLst/>
          </a:prstGeom>
        </p:spPr>
      </p:pic>
      <p:sp>
        <p:nvSpPr>
          <p:cNvPr id="4" name="TextBox 10">
            <a:extLst>
              <a:ext uri="{FF2B5EF4-FFF2-40B4-BE49-F238E27FC236}">
                <a16:creationId xmlns:a16="http://schemas.microsoft.com/office/drawing/2014/main" id="{01287502-5C18-E66C-0DA8-272B6F80BD39}"/>
              </a:ext>
            </a:extLst>
          </p:cNvPr>
          <p:cNvSpPr txBox="1"/>
          <p:nvPr/>
        </p:nvSpPr>
        <p:spPr>
          <a:xfrm>
            <a:off x="986687" y="1488088"/>
            <a:ext cx="408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B.  </a:t>
            </a:r>
            <a:r>
              <a:rPr lang="fi-FI" sz="1600" dirty="0"/>
              <a:t>Original ELISA data for AUC </a:t>
            </a:r>
            <a:r>
              <a:rPr lang="fi-FI" sz="1600" dirty="0" err="1"/>
              <a:t>plots</a:t>
            </a:r>
            <a:r>
              <a:rPr lang="fi-FI" sz="1600" dirty="0"/>
              <a:t> of </a:t>
            </a:r>
            <a:r>
              <a:rPr lang="en-FI" sz="1600"/>
              <a:t>Figure </a:t>
            </a:r>
            <a:r>
              <a:rPr lang="fi-FI" sz="1600" dirty="0"/>
              <a:t>3</a:t>
            </a:r>
            <a:endParaRPr lang="en-FI" sz="1600" dirty="0"/>
          </a:p>
        </p:txBody>
      </p:sp>
      <p:pic>
        <p:nvPicPr>
          <p:cNvPr id="3" name="Picture 3">
            <a:extLst>
              <a:ext uri="{FF2B5EF4-FFF2-40B4-BE49-F238E27FC236}">
                <a16:creationId xmlns:a16="http://schemas.microsoft.com/office/drawing/2014/main" id="{9F6983FC-5D49-D844-2B65-02138DEB48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166" y="6352311"/>
            <a:ext cx="2584450" cy="1555750"/>
          </a:xfrm>
          <a:prstGeom prst="rect">
            <a:avLst/>
          </a:prstGeom>
        </p:spPr>
      </p:pic>
      <p:pic>
        <p:nvPicPr>
          <p:cNvPr id="9" name="Picture 4">
            <a:extLst>
              <a:ext uri="{FF2B5EF4-FFF2-40B4-BE49-F238E27FC236}">
                <a16:creationId xmlns:a16="http://schemas.microsoft.com/office/drawing/2014/main" id="{AC95ADEF-5DA8-C174-9D0D-C02D1BE9A9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9000" y="6352311"/>
            <a:ext cx="2584450" cy="1530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760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E54C7B-4386-F84F-9867-F28BE2EA33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33" y="3435350"/>
            <a:ext cx="2368550" cy="15113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2BFD249-964B-4623-C478-AAEE0D4609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6569" y="3435350"/>
            <a:ext cx="2305050" cy="1517650"/>
          </a:xfrm>
          <a:prstGeom prst="rect">
            <a:avLst/>
          </a:prstGeom>
        </p:spPr>
      </p:pic>
      <p:sp>
        <p:nvSpPr>
          <p:cNvPr id="2" name="TextBox 10">
            <a:extLst>
              <a:ext uri="{FF2B5EF4-FFF2-40B4-BE49-F238E27FC236}">
                <a16:creationId xmlns:a16="http://schemas.microsoft.com/office/drawing/2014/main" id="{AAD01787-7E44-060E-A7C1-BC9A6CE32838}"/>
              </a:ext>
            </a:extLst>
          </p:cNvPr>
          <p:cNvSpPr txBox="1"/>
          <p:nvPr/>
        </p:nvSpPr>
        <p:spPr>
          <a:xfrm>
            <a:off x="986687" y="1488088"/>
            <a:ext cx="408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C.  </a:t>
            </a:r>
            <a:r>
              <a:rPr lang="fi-FI" sz="1600" dirty="0"/>
              <a:t>Original ELISA data for AUC </a:t>
            </a:r>
            <a:r>
              <a:rPr lang="fi-FI" sz="1600" dirty="0" err="1"/>
              <a:t>plots</a:t>
            </a:r>
            <a:r>
              <a:rPr lang="fi-FI" sz="1600" dirty="0"/>
              <a:t> of </a:t>
            </a:r>
            <a:r>
              <a:rPr lang="en-FI" sz="1600"/>
              <a:t>Figure </a:t>
            </a:r>
            <a:r>
              <a:rPr lang="fi-FI" sz="1600" dirty="0"/>
              <a:t>7</a:t>
            </a:r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133638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377FDDC-275B-909B-B3B4-7E85F41F2E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569" y="2302553"/>
            <a:ext cx="2527300" cy="15303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4EE863-B608-DF73-26EC-FB66906610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6941" y="4449519"/>
            <a:ext cx="2781300" cy="15557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BAF9F5-8ABB-4C25-F2C7-0C160120D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4091" y="6829663"/>
            <a:ext cx="2724150" cy="1416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E9DA585-6D42-52D8-D843-0E90A801AA5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22387" y="4449519"/>
            <a:ext cx="2819400" cy="141605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638F8F0-45C2-B484-2093-7F5A7B173A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6829663"/>
            <a:ext cx="2781300" cy="1416050"/>
          </a:xfrm>
          <a:prstGeom prst="rect">
            <a:avLst/>
          </a:prstGeom>
        </p:spPr>
      </p:pic>
      <p:sp>
        <p:nvSpPr>
          <p:cNvPr id="3" name="TextBox 10">
            <a:extLst>
              <a:ext uri="{FF2B5EF4-FFF2-40B4-BE49-F238E27FC236}">
                <a16:creationId xmlns:a16="http://schemas.microsoft.com/office/drawing/2014/main" id="{7217A30B-5952-078C-B79A-E0FFB09125E9}"/>
              </a:ext>
            </a:extLst>
          </p:cNvPr>
          <p:cNvSpPr txBox="1"/>
          <p:nvPr/>
        </p:nvSpPr>
        <p:spPr>
          <a:xfrm>
            <a:off x="444091" y="999905"/>
            <a:ext cx="408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D.  </a:t>
            </a:r>
            <a:r>
              <a:rPr lang="fi-FI" sz="1600" dirty="0"/>
              <a:t>Original ELISA data for AUC </a:t>
            </a:r>
            <a:r>
              <a:rPr lang="fi-FI" sz="1600" dirty="0" err="1"/>
              <a:t>plots</a:t>
            </a:r>
            <a:r>
              <a:rPr lang="fi-FI" sz="1600" dirty="0"/>
              <a:t> of </a:t>
            </a:r>
            <a:r>
              <a:rPr lang="en-FI" sz="1600"/>
              <a:t>Figure </a:t>
            </a:r>
            <a:r>
              <a:rPr lang="fi-FI" sz="1600" dirty="0"/>
              <a:t>8</a:t>
            </a:r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816118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F19CCF-1491-804C-8342-ACA988F6FF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1910" y="3825636"/>
            <a:ext cx="2368550" cy="141605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61B5AF-3AE0-FEB4-F958-4A0619331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7439" y="3828811"/>
            <a:ext cx="2368550" cy="1409700"/>
          </a:xfrm>
          <a:prstGeom prst="rect">
            <a:avLst/>
          </a:prstGeom>
        </p:spPr>
      </p:pic>
      <p:sp>
        <p:nvSpPr>
          <p:cNvPr id="3" name="TextBox 10">
            <a:extLst>
              <a:ext uri="{FF2B5EF4-FFF2-40B4-BE49-F238E27FC236}">
                <a16:creationId xmlns:a16="http://schemas.microsoft.com/office/drawing/2014/main" id="{12D1B4F8-F504-48C5-5BE7-4E6416A2ECB1}"/>
              </a:ext>
            </a:extLst>
          </p:cNvPr>
          <p:cNvSpPr txBox="1"/>
          <p:nvPr/>
        </p:nvSpPr>
        <p:spPr>
          <a:xfrm>
            <a:off x="651910" y="1726665"/>
            <a:ext cx="40875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600" b="1" dirty="0"/>
              <a:t>E.  </a:t>
            </a:r>
            <a:r>
              <a:rPr lang="fi-FI" sz="1600" dirty="0"/>
              <a:t>Original ELISA data for AUC </a:t>
            </a:r>
            <a:r>
              <a:rPr lang="fi-FI" sz="1600" dirty="0" err="1"/>
              <a:t>plots</a:t>
            </a:r>
            <a:r>
              <a:rPr lang="fi-FI" sz="1600" dirty="0"/>
              <a:t> of </a:t>
            </a:r>
            <a:r>
              <a:rPr lang="en-FI" sz="1600"/>
              <a:t>Figure </a:t>
            </a:r>
            <a:r>
              <a:rPr lang="fi-FI" sz="1600" dirty="0"/>
              <a:t>9</a:t>
            </a:r>
            <a:endParaRPr lang="en-FI" sz="1600" dirty="0"/>
          </a:p>
        </p:txBody>
      </p:sp>
    </p:spTree>
    <p:extLst>
      <p:ext uri="{BB962C8B-B14F-4D97-AF65-F5344CB8AC3E}">
        <p14:creationId xmlns:p14="http://schemas.microsoft.com/office/powerpoint/2010/main" val="3116013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</TotalTime>
  <Words>55</Words>
  <Application>Microsoft Macintosh PowerPoint</Application>
  <PresentationFormat>A4-paperi (210 x 297 mm)</PresentationFormat>
  <Paragraphs>5</Paragraphs>
  <Slides>5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PowerPoint-esitys</vt:lpstr>
      <vt:lpstr>PowerPoint-esitys</vt:lpstr>
      <vt:lpstr>PowerPoint-esitys</vt:lpstr>
      <vt:lpstr>PowerPoint-esitys</vt:lpstr>
      <vt:lpstr>PowerPoint-esitys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Fagerlund, Riku A</dc:creator>
  <cp:lastModifiedBy>Saksela, Kalle M</cp:lastModifiedBy>
  <cp:revision>7</cp:revision>
  <dcterms:created xsi:type="dcterms:W3CDTF">2023-02-03T13:20:12Z</dcterms:created>
  <dcterms:modified xsi:type="dcterms:W3CDTF">2023-02-06T09:18:12Z</dcterms:modified>
</cp:coreProperties>
</file>