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/>
    <p:restoredTop sz="96327"/>
  </p:normalViewPr>
  <p:slideViewPr>
    <p:cSldViewPr snapToGrid="0">
      <p:cViewPr varScale="1">
        <p:scale>
          <a:sx n="117" d="100"/>
          <a:sy n="117" d="100"/>
        </p:scale>
        <p:origin x="34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5300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3145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37390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3598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73455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38713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96023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8972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4633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01940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614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A1C47-7FC2-CD42-8FBA-266DE160DE4F}" type="datetimeFigureOut">
              <a:rPr lang="en-FI" smtClean="0"/>
              <a:t>18.1.2023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9E1B7-E3F5-9C40-9433-236CD2AFA928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32811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C782C03-A60B-6AA0-1267-95933F9B37F0}"/>
              </a:ext>
            </a:extLst>
          </p:cNvPr>
          <p:cNvSpPr txBox="1"/>
          <p:nvPr/>
        </p:nvSpPr>
        <p:spPr>
          <a:xfrm>
            <a:off x="506185" y="489857"/>
            <a:ext cx="1645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200" dirty="0"/>
              <a:t>Supplementary figure X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A58DEA6-D1AC-67F0-A495-7905E0F5EC7B}"/>
              </a:ext>
            </a:extLst>
          </p:cNvPr>
          <p:cNvGrpSpPr/>
          <p:nvPr/>
        </p:nvGrpSpPr>
        <p:grpSpPr>
          <a:xfrm>
            <a:off x="947320" y="1373050"/>
            <a:ext cx="5257800" cy="5374640"/>
            <a:chOff x="947320" y="2570480"/>
            <a:chExt cx="5257800" cy="537464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0C6DA0D-2C5C-4535-E2B2-48DB25F327B3}"/>
                </a:ext>
              </a:extLst>
            </p:cNvPr>
            <p:cNvSpPr/>
            <p:nvPr/>
          </p:nvSpPr>
          <p:spPr>
            <a:xfrm>
              <a:off x="5443969" y="3800723"/>
              <a:ext cx="596347" cy="151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09A39B-8596-D0EC-88D9-E5A0C1B940BF}"/>
                </a:ext>
              </a:extLst>
            </p:cNvPr>
            <p:cNvSpPr/>
            <p:nvPr/>
          </p:nvSpPr>
          <p:spPr>
            <a:xfrm rot="5400000">
              <a:off x="5290553" y="4390000"/>
              <a:ext cx="1071217" cy="3191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2CFB30A-8748-AA89-7E2E-5CA0C8D24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47320" y="2570480"/>
              <a:ext cx="5257800" cy="537464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5155150-30AE-87E0-9685-F93173729CDC}"/>
                </a:ext>
              </a:extLst>
            </p:cNvPr>
            <p:cNvSpPr/>
            <p:nvPr/>
          </p:nvSpPr>
          <p:spPr>
            <a:xfrm>
              <a:off x="5591189" y="4076948"/>
              <a:ext cx="596347" cy="213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7211815-5283-2772-1996-0F3CEECD06B7}"/>
                </a:ext>
              </a:extLst>
            </p:cNvPr>
            <p:cNvSpPr/>
            <p:nvPr/>
          </p:nvSpPr>
          <p:spPr>
            <a:xfrm rot="5400000">
              <a:off x="5437773" y="4694800"/>
              <a:ext cx="1071217" cy="3191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D6BCEB-B1D1-2345-849C-47000F7BF17F}"/>
                </a:ext>
              </a:extLst>
            </p:cNvPr>
            <p:cNvSpPr/>
            <p:nvPr/>
          </p:nvSpPr>
          <p:spPr>
            <a:xfrm>
              <a:off x="5587589" y="5543693"/>
              <a:ext cx="596347" cy="151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CF795F2-955D-DBA8-14BB-587BBE658966}"/>
                </a:ext>
              </a:extLst>
            </p:cNvPr>
            <p:cNvSpPr/>
            <p:nvPr/>
          </p:nvSpPr>
          <p:spPr>
            <a:xfrm rot="16200000">
              <a:off x="5706109" y="5814612"/>
              <a:ext cx="359308" cy="1510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I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8D6757E-B5DE-4BE9-C2AD-CFB1E728EEA7}"/>
              </a:ext>
            </a:extLst>
          </p:cNvPr>
          <p:cNvSpPr txBox="1"/>
          <p:nvPr/>
        </p:nvSpPr>
        <p:spPr>
          <a:xfrm>
            <a:off x="5756724" y="4654613"/>
            <a:ext cx="3449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i.n.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7F5BB7-4A5D-9279-4215-4D495E9FF558}"/>
              </a:ext>
            </a:extLst>
          </p:cNvPr>
          <p:cNvSpPr txBox="1"/>
          <p:nvPr/>
        </p:nvSpPr>
        <p:spPr>
          <a:xfrm>
            <a:off x="5756724" y="4458730"/>
            <a:ext cx="380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i.m.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3E6F36-EEB6-B3DE-67FF-9C7A49958BB3}"/>
              </a:ext>
            </a:extLst>
          </p:cNvPr>
          <p:cNvSpPr txBox="1"/>
          <p:nvPr/>
        </p:nvSpPr>
        <p:spPr>
          <a:xfrm>
            <a:off x="5742142" y="325632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6</a:t>
            </a:r>
            <a:endParaRPr lang="en-FI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2567A2-6ACF-841E-95FF-E4E6AB3C31E3}"/>
              </a:ext>
            </a:extLst>
          </p:cNvPr>
          <p:cNvSpPr txBox="1"/>
          <p:nvPr/>
        </p:nvSpPr>
        <p:spPr>
          <a:xfrm>
            <a:off x="5742142" y="3440091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7</a:t>
            </a:r>
            <a:endParaRPr lang="en-FI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246968-2D6C-584C-16F4-7F1C876F2E24}"/>
              </a:ext>
            </a:extLst>
          </p:cNvPr>
          <p:cNvSpPr txBox="1"/>
          <p:nvPr/>
        </p:nvSpPr>
        <p:spPr>
          <a:xfrm>
            <a:off x="5742142" y="3623860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8</a:t>
            </a:r>
            <a:endParaRPr lang="en-FI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5A0D41-8E1E-E37E-624F-91CC994C8093}"/>
              </a:ext>
            </a:extLst>
          </p:cNvPr>
          <p:cNvSpPr txBox="1"/>
          <p:nvPr/>
        </p:nvSpPr>
        <p:spPr>
          <a:xfrm>
            <a:off x="5742142" y="3807629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9</a:t>
            </a:r>
            <a:endParaRPr lang="en-FI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52D8C-8B65-B019-C8A5-836A0A5A95D1}"/>
              </a:ext>
            </a:extLst>
          </p:cNvPr>
          <p:cNvSpPr txBox="1"/>
          <p:nvPr/>
        </p:nvSpPr>
        <p:spPr>
          <a:xfrm>
            <a:off x="5742142" y="3991397"/>
            <a:ext cx="4026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10</a:t>
            </a:r>
            <a:endParaRPr lang="en-FI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A85EDC-D510-AAFE-2C46-0EEAE666D471}"/>
              </a:ext>
            </a:extLst>
          </p:cNvPr>
          <p:cNvSpPr txBox="1"/>
          <p:nvPr/>
        </p:nvSpPr>
        <p:spPr>
          <a:xfrm>
            <a:off x="5742142" y="3072553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I" sz="1000" dirty="0"/>
              <a:t>10</a:t>
            </a:r>
            <a:r>
              <a:rPr lang="en-FI" sz="1000" baseline="30000" dirty="0"/>
              <a:t>5</a:t>
            </a:r>
            <a:endParaRPr lang="en-FI" sz="1000" dirty="0"/>
          </a:p>
        </p:txBody>
      </p:sp>
    </p:spTree>
    <p:extLst>
      <p:ext uri="{BB962C8B-B14F-4D97-AF65-F5344CB8AC3E}">
        <p14:creationId xmlns:p14="http://schemas.microsoft.com/office/powerpoint/2010/main" val="2184621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</TotalTime>
  <Words>17</Words>
  <Application>Microsoft Macintosh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Fagerlund, Riku A</dc:creator>
  <cp:lastModifiedBy>Fagerlund, Riku A</cp:lastModifiedBy>
  <cp:revision>3</cp:revision>
  <dcterms:created xsi:type="dcterms:W3CDTF">2023-01-18T06:35:50Z</dcterms:created>
  <dcterms:modified xsi:type="dcterms:W3CDTF">2023-01-18T06:49:34Z</dcterms:modified>
</cp:coreProperties>
</file>