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5" r:id="rId3"/>
    <p:sldId id="266" r:id="rId4"/>
    <p:sldId id="267" r:id="rId5"/>
    <p:sldId id="268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0B9B5A-42CA-4560-80CF-72BFA6FCBCF8}" v="15" dt="2021-07-19T00:08:37.522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8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u, Yaa Fosuah" userId="40630a33-6058-4834-b34b-80b0b20dd10e" providerId="ADAL" clId="{4C0B9B5A-42CA-4560-80CF-72BFA6FCBCF8}"/>
    <pc:docChg chg="undo custSel addSld delSld modSld sldOrd">
      <pc:chgData name="Abu, Yaa Fosuah" userId="40630a33-6058-4834-b34b-80b0b20dd10e" providerId="ADAL" clId="{4C0B9B5A-42CA-4560-80CF-72BFA6FCBCF8}" dt="2021-07-19T02:48:05.783" v="1105" actId="14734"/>
      <pc:docMkLst>
        <pc:docMk/>
      </pc:docMkLst>
      <pc:sldChg chg="delSp modSp mod">
        <pc:chgData name="Abu, Yaa Fosuah" userId="40630a33-6058-4834-b34b-80b0b20dd10e" providerId="ADAL" clId="{4C0B9B5A-42CA-4560-80CF-72BFA6FCBCF8}" dt="2021-07-18T22:44:48.780" v="23" actId="478"/>
        <pc:sldMkLst>
          <pc:docMk/>
          <pc:sldMk cId="3445731906" sldId="256"/>
        </pc:sldMkLst>
        <pc:spChg chg="mod">
          <ac:chgData name="Abu, Yaa Fosuah" userId="40630a33-6058-4834-b34b-80b0b20dd10e" providerId="ADAL" clId="{4C0B9B5A-42CA-4560-80CF-72BFA6FCBCF8}" dt="2021-07-18T22:44:45.245" v="22" actId="2711"/>
          <ac:spMkLst>
            <pc:docMk/>
            <pc:sldMk cId="3445731906" sldId="256"/>
            <ac:spMk id="2" creationId="{00000000-0000-0000-0000-000000000000}"/>
          </ac:spMkLst>
        </pc:spChg>
        <pc:spChg chg="del">
          <ac:chgData name="Abu, Yaa Fosuah" userId="40630a33-6058-4834-b34b-80b0b20dd10e" providerId="ADAL" clId="{4C0B9B5A-42CA-4560-80CF-72BFA6FCBCF8}" dt="2021-07-18T22:44:48.780" v="23" actId="478"/>
          <ac:spMkLst>
            <pc:docMk/>
            <pc:sldMk cId="3445731906" sldId="256"/>
            <ac:spMk id="3" creationId="{00000000-0000-0000-0000-000000000000}"/>
          </ac:spMkLst>
        </pc:spChg>
      </pc:sldChg>
      <pc:sldChg chg="del">
        <pc:chgData name="Abu, Yaa Fosuah" userId="40630a33-6058-4834-b34b-80b0b20dd10e" providerId="ADAL" clId="{4C0B9B5A-42CA-4560-80CF-72BFA6FCBCF8}" dt="2021-07-18T22:44:33.722" v="0" actId="47"/>
        <pc:sldMkLst>
          <pc:docMk/>
          <pc:sldMk cId="1872785695" sldId="257"/>
        </pc:sldMkLst>
      </pc:sldChg>
      <pc:sldChg chg="del">
        <pc:chgData name="Abu, Yaa Fosuah" userId="40630a33-6058-4834-b34b-80b0b20dd10e" providerId="ADAL" clId="{4C0B9B5A-42CA-4560-80CF-72BFA6FCBCF8}" dt="2021-07-18T22:44:33.722" v="0" actId="47"/>
        <pc:sldMkLst>
          <pc:docMk/>
          <pc:sldMk cId="3712734449" sldId="258"/>
        </pc:sldMkLst>
      </pc:sldChg>
      <pc:sldChg chg="del">
        <pc:chgData name="Abu, Yaa Fosuah" userId="40630a33-6058-4834-b34b-80b0b20dd10e" providerId="ADAL" clId="{4C0B9B5A-42CA-4560-80CF-72BFA6FCBCF8}" dt="2021-07-18T22:44:33.722" v="0" actId="47"/>
        <pc:sldMkLst>
          <pc:docMk/>
          <pc:sldMk cId="1914210697" sldId="259"/>
        </pc:sldMkLst>
      </pc:sldChg>
      <pc:sldChg chg="del">
        <pc:chgData name="Abu, Yaa Fosuah" userId="40630a33-6058-4834-b34b-80b0b20dd10e" providerId="ADAL" clId="{4C0B9B5A-42CA-4560-80CF-72BFA6FCBCF8}" dt="2021-07-18T22:44:33.722" v="0" actId="47"/>
        <pc:sldMkLst>
          <pc:docMk/>
          <pc:sldMk cId="1180646394" sldId="261"/>
        </pc:sldMkLst>
      </pc:sldChg>
      <pc:sldChg chg="del">
        <pc:chgData name="Abu, Yaa Fosuah" userId="40630a33-6058-4834-b34b-80b0b20dd10e" providerId="ADAL" clId="{4C0B9B5A-42CA-4560-80CF-72BFA6FCBCF8}" dt="2021-07-18T22:44:33.722" v="0" actId="47"/>
        <pc:sldMkLst>
          <pc:docMk/>
          <pc:sldMk cId="181359512" sldId="264"/>
        </pc:sldMkLst>
      </pc:sldChg>
      <pc:sldChg chg="addSp modSp mod">
        <pc:chgData name="Abu, Yaa Fosuah" userId="40630a33-6058-4834-b34b-80b0b20dd10e" providerId="ADAL" clId="{4C0B9B5A-42CA-4560-80CF-72BFA6FCBCF8}" dt="2021-07-19T00:48:09.705" v="778" actId="20577"/>
        <pc:sldMkLst>
          <pc:docMk/>
          <pc:sldMk cId="278418767" sldId="265"/>
        </pc:sldMkLst>
        <pc:spChg chg="add mod">
          <ac:chgData name="Abu, Yaa Fosuah" userId="40630a33-6058-4834-b34b-80b0b20dd10e" providerId="ADAL" clId="{4C0B9B5A-42CA-4560-80CF-72BFA6FCBCF8}" dt="2021-07-19T00:45:03.228" v="762" actId="1076"/>
          <ac:spMkLst>
            <pc:docMk/>
            <pc:sldMk cId="278418767" sldId="265"/>
            <ac:spMk id="34" creationId="{5C47BB6C-61DF-4139-8159-6F4D69783E90}"/>
          </ac:spMkLst>
        </pc:spChg>
        <pc:spChg chg="add mod">
          <ac:chgData name="Abu, Yaa Fosuah" userId="40630a33-6058-4834-b34b-80b0b20dd10e" providerId="ADAL" clId="{4C0B9B5A-42CA-4560-80CF-72BFA6FCBCF8}" dt="2021-07-19T00:48:09.705" v="778" actId="20577"/>
          <ac:spMkLst>
            <pc:docMk/>
            <pc:sldMk cId="278418767" sldId="265"/>
            <ac:spMk id="35" creationId="{14C5DD2D-3232-48C0-9D54-56E3D43B9693}"/>
          </ac:spMkLst>
        </pc:spChg>
        <pc:grpChg chg="mod">
          <ac:chgData name="Abu, Yaa Fosuah" userId="40630a33-6058-4834-b34b-80b0b20dd10e" providerId="ADAL" clId="{4C0B9B5A-42CA-4560-80CF-72BFA6FCBCF8}" dt="2021-07-19T00:45:38.486" v="764" actId="1076"/>
          <ac:grpSpMkLst>
            <pc:docMk/>
            <pc:sldMk cId="278418767" sldId="265"/>
            <ac:grpSpMk id="33" creationId="{E08D2222-74E6-4499-BE96-11E1AFF820E5}"/>
          </ac:grpSpMkLst>
        </pc:grpChg>
      </pc:sldChg>
      <pc:sldChg chg="modSp mod">
        <pc:chgData name="Abu, Yaa Fosuah" userId="40630a33-6058-4834-b34b-80b0b20dd10e" providerId="ADAL" clId="{4C0B9B5A-42CA-4560-80CF-72BFA6FCBCF8}" dt="2021-07-19T02:48:05.783" v="1105" actId="14734"/>
        <pc:sldMkLst>
          <pc:docMk/>
          <pc:sldMk cId="3106250544" sldId="266"/>
        </pc:sldMkLst>
        <pc:spChg chg="mod">
          <ac:chgData name="Abu, Yaa Fosuah" userId="40630a33-6058-4834-b34b-80b0b20dd10e" providerId="ADAL" clId="{4C0B9B5A-42CA-4560-80CF-72BFA6FCBCF8}" dt="2021-07-18T23:03:33.354" v="524" actId="20577"/>
          <ac:spMkLst>
            <pc:docMk/>
            <pc:sldMk cId="3106250544" sldId="266"/>
            <ac:spMk id="17" creationId="{197BDFB9-5BA2-BA47-ACAD-B73C48F4469E}"/>
          </ac:spMkLst>
        </pc:spChg>
        <pc:spChg chg="mod">
          <ac:chgData name="Abu, Yaa Fosuah" userId="40630a33-6058-4834-b34b-80b0b20dd10e" providerId="ADAL" clId="{4C0B9B5A-42CA-4560-80CF-72BFA6FCBCF8}" dt="2021-07-19T02:39:23.644" v="1095" actId="6549"/>
          <ac:spMkLst>
            <pc:docMk/>
            <pc:sldMk cId="3106250544" sldId="266"/>
            <ac:spMk id="24" creationId="{D100D71B-2F12-0941-B72D-D7F71BAB677A}"/>
          </ac:spMkLst>
        </pc:spChg>
        <pc:graphicFrameChg chg="mod modGraphic">
          <ac:chgData name="Abu, Yaa Fosuah" userId="40630a33-6058-4834-b34b-80b0b20dd10e" providerId="ADAL" clId="{4C0B9B5A-42CA-4560-80CF-72BFA6FCBCF8}" dt="2021-07-19T02:48:05.783" v="1105" actId="14734"/>
          <ac:graphicFrameMkLst>
            <pc:docMk/>
            <pc:sldMk cId="3106250544" sldId="266"/>
            <ac:graphicFrameMk id="8" creationId="{EBA4FFA6-89E3-6D46-B41A-2EC08EDFEAAB}"/>
          </ac:graphicFrameMkLst>
        </pc:graphicFrameChg>
      </pc:sldChg>
      <pc:sldChg chg="addSp delSp modSp add mod">
        <pc:chgData name="Abu, Yaa Fosuah" userId="40630a33-6058-4834-b34b-80b0b20dd10e" providerId="ADAL" clId="{4C0B9B5A-42CA-4560-80CF-72BFA6FCBCF8}" dt="2021-07-19T02:39:29.213" v="1099" actId="20577"/>
        <pc:sldMkLst>
          <pc:docMk/>
          <pc:sldMk cId="3350261601" sldId="267"/>
        </pc:sldMkLst>
        <pc:spChg chg="mod">
          <ac:chgData name="Abu, Yaa Fosuah" userId="40630a33-6058-4834-b34b-80b0b20dd10e" providerId="ADAL" clId="{4C0B9B5A-42CA-4560-80CF-72BFA6FCBCF8}" dt="2021-07-18T23:03:29.834" v="522" actId="20577"/>
          <ac:spMkLst>
            <pc:docMk/>
            <pc:sldMk cId="3350261601" sldId="267"/>
            <ac:spMk id="17" creationId="{197BDFB9-5BA2-BA47-ACAD-B73C48F4469E}"/>
          </ac:spMkLst>
        </pc:spChg>
        <pc:spChg chg="mod">
          <ac:chgData name="Abu, Yaa Fosuah" userId="40630a33-6058-4834-b34b-80b0b20dd10e" providerId="ADAL" clId="{4C0B9B5A-42CA-4560-80CF-72BFA6FCBCF8}" dt="2021-07-19T02:39:29.213" v="1099" actId="20577"/>
          <ac:spMkLst>
            <pc:docMk/>
            <pc:sldMk cId="3350261601" sldId="267"/>
            <ac:spMk id="24" creationId="{D100D71B-2F12-0941-B72D-D7F71BAB677A}"/>
          </ac:spMkLst>
        </pc:spChg>
        <pc:graphicFrameChg chg="add del mod">
          <ac:chgData name="Abu, Yaa Fosuah" userId="40630a33-6058-4834-b34b-80b0b20dd10e" providerId="ADAL" clId="{4C0B9B5A-42CA-4560-80CF-72BFA6FCBCF8}" dt="2021-07-18T23:15:30.694" v="641" actId="478"/>
          <ac:graphicFrameMkLst>
            <pc:docMk/>
            <pc:sldMk cId="3350261601" sldId="267"/>
            <ac:graphicFrameMk id="2" creationId="{4E7AABA6-5477-4E54-AE41-E83F278199A9}"/>
          </ac:graphicFrameMkLst>
        </pc:graphicFrameChg>
        <pc:graphicFrameChg chg="modGraphic">
          <ac:chgData name="Abu, Yaa Fosuah" userId="40630a33-6058-4834-b34b-80b0b20dd10e" providerId="ADAL" clId="{4C0B9B5A-42CA-4560-80CF-72BFA6FCBCF8}" dt="2021-07-18T23:15:09.890" v="638" actId="20577"/>
          <ac:graphicFrameMkLst>
            <pc:docMk/>
            <pc:sldMk cId="3350261601" sldId="267"/>
            <ac:graphicFrameMk id="8" creationId="{EBA4FFA6-89E3-6D46-B41A-2EC08EDFEAAB}"/>
          </ac:graphicFrameMkLst>
        </pc:graphicFrameChg>
      </pc:sldChg>
      <pc:sldChg chg="addSp delSp modSp add mod">
        <pc:chgData name="Abu, Yaa Fosuah" userId="40630a33-6058-4834-b34b-80b0b20dd10e" providerId="ADAL" clId="{4C0B9B5A-42CA-4560-80CF-72BFA6FCBCF8}" dt="2021-07-19T02:39:36.239" v="1103" actId="20577"/>
        <pc:sldMkLst>
          <pc:docMk/>
          <pc:sldMk cId="3959603055" sldId="268"/>
        </pc:sldMkLst>
        <pc:spChg chg="mod">
          <ac:chgData name="Abu, Yaa Fosuah" userId="40630a33-6058-4834-b34b-80b0b20dd10e" providerId="ADAL" clId="{4C0B9B5A-42CA-4560-80CF-72BFA6FCBCF8}" dt="2021-07-19T02:39:36.239" v="1103" actId="20577"/>
          <ac:spMkLst>
            <pc:docMk/>
            <pc:sldMk cId="3959603055" sldId="268"/>
            <ac:spMk id="24" creationId="{D100D71B-2F12-0941-B72D-D7F71BAB677A}"/>
          </ac:spMkLst>
        </pc:spChg>
        <pc:graphicFrameChg chg="add del mod">
          <ac:chgData name="Abu, Yaa Fosuah" userId="40630a33-6058-4834-b34b-80b0b20dd10e" providerId="ADAL" clId="{4C0B9B5A-42CA-4560-80CF-72BFA6FCBCF8}" dt="2021-07-18T23:18:06.304" v="681" actId="478"/>
          <ac:graphicFrameMkLst>
            <pc:docMk/>
            <pc:sldMk cId="3959603055" sldId="268"/>
            <ac:graphicFrameMk id="2" creationId="{6B684067-D578-4282-9A14-99DF4A49F67E}"/>
          </ac:graphicFrameMkLst>
        </pc:graphicFrameChg>
        <pc:graphicFrameChg chg="modGraphic">
          <ac:chgData name="Abu, Yaa Fosuah" userId="40630a33-6058-4834-b34b-80b0b20dd10e" providerId="ADAL" clId="{4C0B9B5A-42CA-4560-80CF-72BFA6FCBCF8}" dt="2021-07-18T23:18:01.019" v="680" actId="20577"/>
          <ac:graphicFrameMkLst>
            <pc:docMk/>
            <pc:sldMk cId="3959603055" sldId="268"/>
            <ac:graphicFrameMk id="8" creationId="{EBA4FFA6-89E3-6D46-B41A-2EC08EDFEAAB}"/>
          </ac:graphicFrameMkLst>
        </pc:graphicFrameChg>
      </pc:sldChg>
      <pc:sldChg chg="modSp new del mod ord">
        <pc:chgData name="Abu, Yaa Fosuah" userId="40630a33-6058-4834-b34b-80b0b20dd10e" providerId="ADAL" clId="{4C0B9B5A-42CA-4560-80CF-72BFA6FCBCF8}" dt="2021-07-19T00:27:07.674" v="744" actId="47"/>
        <pc:sldMkLst>
          <pc:docMk/>
          <pc:sldMk cId="804039681" sldId="269"/>
        </pc:sldMkLst>
        <pc:spChg chg="mod">
          <ac:chgData name="Abu, Yaa Fosuah" userId="40630a33-6058-4834-b34b-80b0b20dd10e" providerId="ADAL" clId="{4C0B9B5A-42CA-4560-80CF-72BFA6FCBCF8}" dt="2021-07-19T00:17:18.698" v="697" actId="20577"/>
          <ac:spMkLst>
            <pc:docMk/>
            <pc:sldMk cId="804039681" sldId="269"/>
            <ac:spMk id="2" creationId="{C05E4B37-A29B-4DB2-85A5-352AC439FED7}"/>
          </ac:spMkLst>
        </pc:spChg>
        <pc:spChg chg="mod">
          <ac:chgData name="Abu, Yaa Fosuah" userId="40630a33-6058-4834-b34b-80b0b20dd10e" providerId="ADAL" clId="{4C0B9B5A-42CA-4560-80CF-72BFA6FCBCF8}" dt="2021-07-19T00:17:14.797" v="692"/>
          <ac:spMkLst>
            <pc:docMk/>
            <pc:sldMk cId="804039681" sldId="269"/>
            <ac:spMk id="3" creationId="{3E272CE9-3C84-4F1D-AA19-8578CD64727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81E64-7ABE-44B8-A3FB-954054E2B63E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5A923-8A18-430E-9C53-5F33E3F5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91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F0332-8ADD-F940-B6B0-AE1BDCCDE7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10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F0332-8ADD-F940-B6B0-AE1BDCCDE7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84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F0332-8ADD-F940-B6B0-AE1BDCCDE7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5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7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8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2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6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6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5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3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4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2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00C73-3A02-4691-9765-2E03D9ED37A1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A1658-2921-4D15-A89F-D5BB74E60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2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Figures</a:t>
            </a:r>
          </a:p>
        </p:txBody>
      </p:sp>
    </p:spTree>
    <p:extLst>
      <p:ext uri="{BB962C8B-B14F-4D97-AF65-F5344CB8AC3E}">
        <p14:creationId xmlns:p14="http://schemas.microsoft.com/office/powerpoint/2010/main" val="3445731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08D2222-74E6-4499-BE96-11E1AFF820E5}"/>
              </a:ext>
            </a:extLst>
          </p:cNvPr>
          <p:cNvGrpSpPr/>
          <p:nvPr/>
        </p:nvGrpSpPr>
        <p:grpSpPr>
          <a:xfrm>
            <a:off x="-21753074" y="1386220"/>
            <a:ext cx="49421392" cy="7313521"/>
            <a:chOff x="-21871281" y="1795465"/>
            <a:chExt cx="49421392" cy="731352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7C64CFA-46E9-48AB-B644-4230422CED6E}"/>
                </a:ext>
              </a:extLst>
            </p:cNvPr>
            <p:cNvGrpSpPr/>
            <p:nvPr/>
          </p:nvGrpSpPr>
          <p:grpSpPr>
            <a:xfrm>
              <a:off x="-21871281" y="1795465"/>
              <a:ext cx="49421392" cy="6449586"/>
              <a:chOff x="-32024931" y="1795465"/>
              <a:chExt cx="49421392" cy="644958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9" r="90853" b="14911"/>
              <a:stretch/>
            </p:blipFill>
            <p:spPr>
              <a:xfrm>
                <a:off x="-11667265" y="1839386"/>
                <a:ext cx="3997674" cy="6405665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E4C9945-B58B-46CB-96A2-0441041566A2}"/>
                  </a:ext>
                </a:extLst>
              </p:cNvPr>
              <p:cNvGrpSpPr/>
              <p:nvPr/>
            </p:nvGrpSpPr>
            <p:grpSpPr>
              <a:xfrm>
                <a:off x="-764540" y="1795465"/>
                <a:ext cx="18161001" cy="6249455"/>
                <a:chOff x="-26136601" y="-1814615"/>
                <a:chExt cx="18161001" cy="6249455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C03E2434-E701-4D61-B701-6130EAF41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453" r="71342" b="16985"/>
                <a:stretch/>
              </p:blipFill>
              <p:spPr>
                <a:xfrm>
                  <a:off x="-26136601" y="-1814615"/>
                  <a:ext cx="9575801" cy="6249455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3C15D956-FE7A-4F18-AF67-D0D3581625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280" r="47501" b="16985"/>
                <a:stretch/>
              </p:blipFill>
              <p:spPr>
                <a:xfrm>
                  <a:off x="-16560800" y="-1814615"/>
                  <a:ext cx="8585200" cy="6249455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AEB2CD6-5F71-48D3-B6D6-29221FB6ABBD}"/>
                  </a:ext>
                </a:extLst>
              </p:cNvPr>
              <p:cNvGrpSpPr/>
              <p:nvPr/>
            </p:nvGrpSpPr>
            <p:grpSpPr>
              <a:xfrm>
                <a:off x="-7592060" y="1839386"/>
                <a:ext cx="6827520" cy="6161614"/>
                <a:chOff x="-2697480" y="1725086"/>
                <a:chExt cx="6827520" cy="6161614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0CAAF17E-6353-4B81-A871-1AD2127DBF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4247" r="1" b="18152"/>
                <a:stretch/>
              </p:blipFill>
              <p:spPr>
                <a:xfrm>
                  <a:off x="-2697480" y="1725086"/>
                  <a:ext cx="2867946" cy="6161614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C06BEA52-3F0D-4335-A8CD-663FFCF30D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6248" r="5734" b="18152"/>
                <a:stretch/>
              </p:blipFill>
              <p:spPr>
                <a:xfrm>
                  <a:off x="132366" y="1725086"/>
                  <a:ext cx="3997674" cy="6161614"/>
                </a:xfrm>
                <a:prstGeom prst="rect">
                  <a:avLst/>
                </a:prstGeom>
              </p:spPr>
            </p:pic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DD38086-80CD-439D-BA63-F8230E447617}"/>
                  </a:ext>
                </a:extLst>
              </p:cNvPr>
              <p:cNvGrpSpPr/>
              <p:nvPr/>
            </p:nvGrpSpPr>
            <p:grpSpPr>
              <a:xfrm>
                <a:off x="-16290343" y="1839385"/>
                <a:ext cx="4623078" cy="6405666"/>
                <a:chOff x="14720959" y="3637494"/>
                <a:chExt cx="4623078" cy="6405666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FF028FD7-7691-4B31-AF59-0015258C5A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569" r="35643" b="14911"/>
                <a:stretch/>
              </p:blipFill>
              <p:spPr>
                <a:xfrm>
                  <a:off x="14962537" y="3637495"/>
                  <a:ext cx="4381500" cy="6405665"/>
                </a:xfrm>
                <a:prstGeom prst="rect">
                  <a:avLst/>
                </a:prstGeom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3386E1E7-DA8F-46B1-974F-867EAB92F0DA}"/>
                    </a:ext>
                  </a:extLst>
                </p:cNvPr>
                <p:cNvSpPr/>
                <p:nvPr/>
              </p:nvSpPr>
              <p:spPr>
                <a:xfrm>
                  <a:off x="14720959" y="3637494"/>
                  <a:ext cx="514350" cy="60378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CECDA10-3388-4B37-B4F2-F12A2A2D1E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8968" b="23508"/>
              <a:stretch/>
            </p:blipFill>
            <p:spPr>
              <a:xfrm>
                <a:off x="-32024931" y="1839386"/>
                <a:ext cx="514350" cy="5758444"/>
              </a:xfrm>
              <a:prstGeom prst="rect">
                <a:avLst/>
              </a:prstGeom>
            </p:spPr>
          </p:pic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B5CA9082-24FC-4F92-8145-9471D6D1B49C}"/>
                  </a:ext>
                </a:extLst>
              </p:cNvPr>
              <p:cNvGrpSpPr/>
              <p:nvPr/>
            </p:nvGrpSpPr>
            <p:grpSpPr>
              <a:xfrm>
                <a:off x="-31509250" y="1839386"/>
                <a:ext cx="15733257" cy="6291365"/>
                <a:chOff x="-7800975" y="2422948"/>
                <a:chExt cx="15733257" cy="6291365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5128CF1A-5197-4410-BC6C-E3777FEB4BB9}"/>
                    </a:ext>
                  </a:extLst>
                </p:cNvPr>
                <p:cNvGrpSpPr/>
                <p:nvPr/>
              </p:nvGrpSpPr>
              <p:grpSpPr>
                <a:xfrm>
                  <a:off x="3131682" y="2422948"/>
                  <a:ext cx="4800600" cy="6234216"/>
                  <a:chOff x="-14344651" y="-1898965"/>
                  <a:chExt cx="4800600" cy="6234216"/>
                </a:xfrm>
              </p:grpSpPr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8DDA1B90-AA1C-4066-AE94-F547C3A506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015" r="64795" b="17188"/>
                  <a:stretch/>
                </p:blipFill>
                <p:spPr>
                  <a:xfrm>
                    <a:off x="-14344651" y="-1898964"/>
                    <a:ext cx="3086101" cy="6234215"/>
                  </a:xfrm>
                  <a:prstGeom prst="rect">
                    <a:avLst/>
                  </a:prstGeom>
                </p:spPr>
              </p:pic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61D1DB91-F188-42B6-A1D7-851AC488AA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2550" r="44011" b="17188"/>
                  <a:stretch/>
                </p:blipFill>
                <p:spPr>
                  <a:xfrm>
                    <a:off x="-11258550" y="-1898965"/>
                    <a:ext cx="1714499" cy="623421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E0D75D5D-1395-4F44-A4FB-0B04CBC72324}"/>
                    </a:ext>
                  </a:extLst>
                </p:cNvPr>
                <p:cNvGrpSpPr/>
                <p:nvPr/>
              </p:nvGrpSpPr>
              <p:grpSpPr>
                <a:xfrm>
                  <a:off x="-2119312" y="2422948"/>
                  <a:ext cx="5250994" cy="6234215"/>
                  <a:chOff x="2762250" y="-862855"/>
                  <a:chExt cx="5250994" cy="6234215"/>
                </a:xfrm>
              </p:grpSpPr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3E76428F-4645-4760-BACB-3369B746AA2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3363" r="20247" b="17188"/>
                  <a:stretch/>
                </p:blipFill>
                <p:spPr>
                  <a:xfrm>
                    <a:off x="2762250" y="-862855"/>
                    <a:ext cx="3186112" cy="6234215"/>
                  </a:xfrm>
                  <a:prstGeom prst="rect">
                    <a:avLst/>
                  </a:prstGeom>
                </p:spPr>
              </p:pic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03715896-B66E-444B-917A-7D0BD9C8C7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356" r="31502" b="17188"/>
                  <a:stretch/>
                </p:blipFill>
                <p:spPr>
                  <a:xfrm>
                    <a:off x="5948362" y="-862855"/>
                    <a:ext cx="2064882" cy="623421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B8B383C7-A662-4501-A645-866914427476}"/>
                    </a:ext>
                  </a:extLst>
                </p:cNvPr>
                <p:cNvGrpSpPr/>
                <p:nvPr/>
              </p:nvGrpSpPr>
              <p:grpSpPr>
                <a:xfrm>
                  <a:off x="-7800975" y="2422948"/>
                  <a:ext cx="5643564" cy="6291365"/>
                  <a:chOff x="-4076700" y="4929084"/>
                  <a:chExt cx="5643564" cy="6291365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B5929CF3-3147-4574-9DF4-0A2F4044DC0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9831" r="13674" b="16428"/>
                  <a:stretch/>
                </p:blipFill>
                <p:spPr>
                  <a:xfrm>
                    <a:off x="-4076700" y="4929084"/>
                    <a:ext cx="3238500" cy="6291365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FA013B53-E2A8-4E33-9D45-F505445460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8426" r="26675" b="16428"/>
                  <a:stretch/>
                </p:blipFill>
                <p:spPr>
                  <a:xfrm>
                    <a:off x="-876300" y="4929084"/>
                    <a:ext cx="2443164" cy="6291365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072B9E1-0644-423D-BCF4-9950E6B5F4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74" t="85993" r="43602"/>
            <a:stretch/>
          </p:blipFill>
          <p:spPr>
            <a:xfrm>
              <a:off x="543785" y="8054551"/>
              <a:ext cx="5845387" cy="1054435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5C47BB6C-61DF-4139-8159-6F4D69783E90}"/>
              </a:ext>
            </a:extLst>
          </p:cNvPr>
          <p:cNvSpPr/>
          <p:nvPr/>
        </p:nvSpPr>
        <p:spPr>
          <a:xfrm>
            <a:off x="215404" y="682706"/>
            <a:ext cx="6562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r>
              <a:rPr lang="en-US" sz="1286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Relative abundances of the gut microbiota at the genus level</a:t>
            </a:r>
            <a:endParaRPr lang="en-US" sz="1286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C5DD2D-3232-48C0-9D54-56E3D43B9693}"/>
              </a:ext>
            </a:extLst>
          </p:cNvPr>
          <p:cNvSpPr txBox="1"/>
          <p:nvPr/>
        </p:nvSpPr>
        <p:spPr>
          <a:xfrm>
            <a:off x="228821" y="211563"/>
            <a:ext cx="5457603" cy="290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Bacterial taxonomic composition</a:t>
            </a:r>
            <a:endParaRPr lang="en-US" sz="129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1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A4FFA6-89E3-6D46-B41A-2EC08EDFE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676406"/>
              </p:ext>
            </p:extLst>
          </p:nvPr>
        </p:nvGraphicFramePr>
        <p:xfrm>
          <a:off x="228822" y="849025"/>
          <a:ext cx="6171979" cy="219897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76467">
                  <a:extLst>
                    <a:ext uri="{9D8B030D-6E8A-4147-A177-3AD203B41FA5}">
                      <a16:colId xmlns:a16="http://schemas.microsoft.com/office/drawing/2014/main" val="4159648475"/>
                    </a:ext>
                  </a:extLst>
                </a:gridCol>
                <a:gridCol w="2308081">
                  <a:extLst>
                    <a:ext uri="{9D8B030D-6E8A-4147-A177-3AD203B41FA5}">
                      <a16:colId xmlns:a16="http://schemas.microsoft.com/office/drawing/2014/main" val="3822332512"/>
                    </a:ext>
                  </a:extLst>
                </a:gridCol>
                <a:gridCol w="1487431">
                  <a:extLst>
                    <a:ext uri="{9D8B030D-6E8A-4147-A177-3AD203B41FA5}">
                      <a16:colId xmlns:a16="http://schemas.microsoft.com/office/drawing/2014/main" val="149642452"/>
                    </a:ext>
                  </a:extLst>
                </a:gridCol>
              </a:tblGrid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396255746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(n=6)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518652272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4294001393"/>
                  </a:ext>
                </a:extLst>
              </a:tr>
              <a:tr h="24515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616619026"/>
                  </a:ext>
                </a:extLst>
              </a:tr>
              <a:tr h="364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054366369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848186677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 10)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(n=7)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0.083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3906476978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(n=22)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0.558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29222727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97BDFB9-5BA2-BA47-ACAD-B73C48F4469E}"/>
              </a:ext>
            </a:extLst>
          </p:cNvPr>
          <p:cNvSpPr txBox="1"/>
          <p:nvPr/>
        </p:nvSpPr>
        <p:spPr>
          <a:xfrm>
            <a:off x="228821" y="316066"/>
            <a:ext cx="5457603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Analysis for gram-positive predicted phenotype</a:t>
            </a:r>
            <a:endParaRPr lang="en-US" sz="128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00D71B-2F12-0941-B72D-D7F71BAB677A}"/>
              </a:ext>
            </a:extLst>
          </p:cNvPr>
          <p:cNvSpPr/>
          <p:nvPr/>
        </p:nvSpPr>
        <p:spPr>
          <a:xfrm>
            <a:off x="147726" y="3290753"/>
            <a:ext cx="6562548" cy="1279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Analysis of relative abundance of gram-positive phenotype predicted by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BugBase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 in hydromorphone-exposed or control dams/offspring. CTRL, control;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4dp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4 days post last hydromorphone or saline exposure (gestation day 17); Bir, birth; wean, weaning; Off, offspring;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Sto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stomach; LI, large intestine; POE, prenatal opioid (hydromorphone) exposure.   </a:t>
            </a:r>
            <a:endParaRPr lang="en-US" sz="128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86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25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A4FFA6-89E3-6D46-B41A-2EC08EDFE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404550"/>
              </p:ext>
            </p:extLst>
          </p:nvPr>
        </p:nvGraphicFramePr>
        <p:xfrm>
          <a:off x="228822" y="849025"/>
          <a:ext cx="6171979" cy="219897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76467">
                  <a:extLst>
                    <a:ext uri="{9D8B030D-6E8A-4147-A177-3AD203B41FA5}">
                      <a16:colId xmlns:a16="http://schemas.microsoft.com/office/drawing/2014/main" val="4159648475"/>
                    </a:ext>
                  </a:extLst>
                </a:gridCol>
                <a:gridCol w="2308081">
                  <a:extLst>
                    <a:ext uri="{9D8B030D-6E8A-4147-A177-3AD203B41FA5}">
                      <a16:colId xmlns:a16="http://schemas.microsoft.com/office/drawing/2014/main" val="3822332512"/>
                    </a:ext>
                  </a:extLst>
                </a:gridCol>
                <a:gridCol w="1487431">
                  <a:extLst>
                    <a:ext uri="{9D8B030D-6E8A-4147-A177-3AD203B41FA5}">
                      <a16:colId xmlns:a16="http://schemas.microsoft.com/office/drawing/2014/main" val="149642452"/>
                    </a:ext>
                  </a:extLst>
                </a:gridCol>
              </a:tblGrid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396255746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(n=6)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518652272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4294001393"/>
                  </a:ext>
                </a:extLst>
              </a:tr>
              <a:tr h="24515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0.021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616619026"/>
                  </a:ext>
                </a:extLst>
              </a:tr>
              <a:tr h="364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054366369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848186677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 10)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(n=7)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0.083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3906476978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(n=22)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0.558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29222727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97BDFB9-5BA2-BA47-ACAD-B73C48F4469E}"/>
              </a:ext>
            </a:extLst>
          </p:cNvPr>
          <p:cNvSpPr txBox="1"/>
          <p:nvPr/>
        </p:nvSpPr>
        <p:spPr>
          <a:xfrm>
            <a:off x="228821" y="316066"/>
            <a:ext cx="5457603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Analysis for gram-negative predicted phenotype</a:t>
            </a:r>
            <a:endParaRPr lang="en-US" sz="128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00D71B-2F12-0941-B72D-D7F71BAB677A}"/>
              </a:ext>
            </a:extLst>
          </p:cNvPr>
          <p:cNvSpPr/>
          <p:nvPr/>
        </p:nvSpPr>
        <p:spPr>
          <a:xfrm>
            <a:off x="147726" y="3290753"/>
            <a:ext cx="6562548" cy="108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Analysis of relative abundance of gram-negative phenotype predicted by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BugBase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 in hydromorphone-exposed or control dams/offspring. CTRL, control;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4dp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4 days post last hydromorphone or saline exposure (gestation day 17); Bir, birth; wean, weaning; Off, offspring;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Sto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stomach; LI, large intestine; POE, prenatal opioid (hydromorphone) exposure. </a:t>
            </a:r>
            <a:endParaRPr lang="en-US" sz="1286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26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A4FFA6-89E3-6D46-B41A-2EC08EDFE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63999"/>
              </p:ext>
            </p:extLst>
          </p:nvPr>
        </p:nvGraphicFramePr>
        <p:xfrm>
          <a:off x="228822" y="849025"/>
          <a:ext cx="6171979" cy="219897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76467">
                  <a:extLst>
                    <a:ext uri="{9D8B030D-6E8A-4147-A177-3AD203B41FA5}">
                      <a16:colId xmlns:a16="http://schemas.microsoft.com/office/drawing/2014/main" val="4159648475"/>
                    </a:ext>
                  </a:extLst>
                </a:gridCol>
                <a:gridCol w="2308081">
                  <a:extLst>
                    <a:ext uri="{9D8B030D-6E8A-4147-A177-3AD203B41FA5}">
                      <a16:colId xmlns:a16="http://schemas.microsoft.com/office/drawing/2014/main" val="3822332512"/>
                    </a:ext>
                  </a:extLst>
                </a:gridCol>
                <a:gridCol w="1487431">
                  <a:extLst>
                    <a:ext uri="{9D8B030D-6E8A-4147-A177-3AD203B41FA5}">
                      <a16:colId xmlns:a16="http://schemas.microsoft.com/office/drawing/2014/main" val="149642452"/>
                    </a:ext>
                  </a:extLst>
                </a:gridCol>
              </a:tblGrid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396255746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(n=6)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POEMom_4dp_LI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518652272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POEMom_Bir_LI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4294001393"/>
                  </a:ext>
                </a:extLst>
              </a:tr>
              <a:tr h="24515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POEMom_wean_LI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2616619026"/>
                  </a:ext>
                </a:extLst>
              </a:tr>
              <a:tr h="364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POEOff_2wk_Sto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0.155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054366369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POE_2wk_LI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0.155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848186677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 10)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POEOff_3wk_LI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(n=7)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0.880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3906476978"/>
                  </a:ext>
                </a:extLst>
              </a:tr>
              <a:tr h="264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(n=22)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POEOff_5wk_LI</a:t>
                      </a:r>
                      <a:r>
                        <a:rPr lang="en-US" sz="13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(n=25)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05" marR="10205" marT="102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0.817</a:t>
                      </a:r>
                    </a:p>
                  </a:txBody>
                  <a:tcPr marL="10205" marR="10205" marT="10205" marB="0" anchor="b"/>
                </a:tc>
                <a:extLst>
                  <a:ext uri="{0D108BD9-81ED-4DB2-BD59-A6C34878D82A}">
                    <a16:rowId xmlns:a16="http://schemas.microsoft.com/office/drawing/2014/main" val="129222727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97BDFB9-5BA2-BA47-ACAD-B73C48F4469E}"/>
              </a:ext>
            </a:extLst>
          </p:cNvPr>
          <p:cNvSpPr txBox="1"/>
          <p:nvPr/>
        </p:nvSpPr>
        <p:spPr>
          <a:xfrm>
            <a:off x="228821" y="316066"/>
            <a:ext cx="5457603" cy="29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b="1" dirty="0">
                <a:latin typeface="Arial" panose="020B0604020202020204" pitchFamily="34" charset="0"/>
                <a:cs typeface="Arial" panose="020B0604020202020204" pitchFamily="34" charset="0"/>
              </a:rPr>
              <a:t>Analysis for potentially pathogenic predicted phenotype</a:t>
            </a:r>
            <a:endParaRPr lang="en-US" sz="128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00D71B-2F12-0941-B72D-D7F71BAB677A}"/>
              </a:ext>
            </a:extLst>
          </p:cNvPr>
          <p:cNvSpPr/>
          <p:nvPr/>
        </p:nvSpPr>
        <p:spPr>
          <a:xfrm>
            <a:off x="147726" y="3290753"/>
            <a:ext cx="6562548" cy="108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86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Statistic</a:t>
            </a:r>
            <a:r>
              <a:rPr lang="zh-CN" altLang="en-US" sz="1286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Analysis of relative abundance of potentially pathogenic phenotype predicted by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BugBase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 in hydromorphone-exposed or control dams/offspring. CTRL, control;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4dp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4 days post last hydromorphone or saline exposure (gestation day 17); Bir, birth; wean, weaning; Off, offspring; </a:t>
            </a:r>
            <a:r>
              <a:rPr lang="en-US" altLang="zh-CN" sz="1286" dirty="0" err="1">
                <a:latin typeface="Arial" panose="020B0604020202020204" pitchFamily="34" charset="0"/>
                <a:cs typeface="Arial" panose="020B0604020202020204" pitchFamily="34" charset="0"/>
              </a:rPr>
              <a:t>Sto</a:t>
            </a:r>
            <a:r>
              <a:rPr lang="en-US" altLang="zh-CN" sz="1286" dirty="0">
                <a:latin typeface="Arial" panose="020B0604020202020204" pitchFamily="34" charset="0"/>
                <a:cs typeface="Arial" panose="020B0604020202020204" pitchFamily="34" charset="0"/>
              </a:rPr>
              <a:t>, stomach; LI, large intestine; POE, prenatal opioid (hydromorphone) exposure. </a:t>
            </a:r>
            <a:endParaRPr lang="en-US" sz="1286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603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710</Words>
  <Application>Microsoft Office PowerPoint</Application>
  <PresentationFormat>Letter Paper (8.5x11 in)</PresentationFormat>
  <Paragraphs>84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Supplemental Figures</vt:lpstr>
      <vt:lpstr>PowerPoint Presentation</vt:lpstr>
      <vt:lpstr>PowerPoint Presentation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Tao, Junyi</dc:creator>
  <cp:lastModifiedBy>Abu, Yaa Fosuah</cp:lastModifiedBy>
  <cp:revision>12</cp:revision>
  <dcterms:created xsi:type="dcterms:W3CDTF">2021-06-17T15:18:24Z</dcterms:created>
  <dcterms:modified xsi:type="dcterms:W3CDTF">2021-07-19T02:48:32Z</dcterms:modified>
</cp:coreProperties>
</file>